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989" r:id="rId4"/>
  </p:sldMasterIdLst>
  <p:notesMasterIdLst>
    <p:notesMasterId r:id="rId19"/>
  </p:notesMasterIdLst>
  <p:handoutMasterIdLst>
    <p:handoutMasterId r:id="rId20"/>
  </p:handoutMasterIdLst>
  <p:sldIdLst>
    <p:sldId id="2076138570" r:id="rId5"/>
    <p:sldId id="258" r:id="rId6"/>
    <p:sldId id="2076138569" r:id="rId7"/>
    <p:sldId id="2076138573" r:id="rId8"/>
    <p:sldId id="2076138575" r:id="rId9"/>
    <p:sldId id="2076138576" r:id="rId10"/>
    <p:sldId id="2076138577" r:id="rId11"/>
    <p:sldId id="2076138578" r:id="rId12"/>
    <p:sldId id="2076138580" r:id="rId13"/>
    <p:sldId id="2076138579" r:id="rId14"/>
    <p:sldId id="2076138581" r:id="rId15"/>
    <p:sldId id="2076138582" r:id="rId16"/>
    <p:sldId id="2076138574" r:id="rId17"/>
    <p:sldId id="2076138571" r:id="rId18"/>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Century Gothic" panose="020B0502020202020204" pitchFamily="34" charset="0"/>
      <p:regular r:id="rId25"/>
      <p:bold r:id="rId26"/>
      <p:italic r:id="rId27"/>
      <p:boldItalic r:id="rId28"/>
    </p:embeddedFont>
    <p:embeddedFont>
      <p:font typeface="Equip" panose="020B0604020202020204" charset="0"/>
      <p:regular r:id="rId29"/>
      <p:bold r:id="rId30"/>
      <p:italic r:id="rId31"/>
      <p:boldItalic r:id="rId32"/>
    </p:embeddedFont>
    <p:embeddedFont>
      <p:font typeface="Equip Extended" panose="020B0604020202020204" charset="0"/>
      <p:regular r:id="rId33"/>
      <p:bold r:id="rId34"/>
      <p:italic r:id="rId35"/>
      <p:boldItalic r:id="rId36"/>
    </p:embeddedFont>
    <p:embeddedFont>
      <p:font typeface="Equip Extended Light" panose="020B0604020202020204" charset="0"/>
      <p:regular r:id="rId37"/>
      <p:bold r:id="rId38"/>
      <p:italic r:id="rId39"/>
      <p:boldItalic r:id="rId40"/>
    </p:embeddedFont>
    <p:embeddedFont>
      <p:font typeface="Equip Light" panose="020B0604020202020204" charset="0"/>
      <p:regular r:id="rId41"/>
      <p:bold r:id="rId42"/>
      <p:italic r:id="rId43"/>
      <p:boldItalic r:id="rId44"/>
    </p:embeddedFont>
    <p:embeddedFont>
      <p:font typeface="Wingdings 3" panose="05040102010807070707" pitchFamily="18" charset="2"/>
      <p:regular r:id="rId4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93A5"/>
    <a:srgbClr val="EFF1F4"/>
    <a:srgbClr val="060320"/>
    <a:srgbClr val="00DBA9"/>
    <a:srgbClr val="8594A7"/>
    <a:srgbClr val="131A4E"/>
    <a:srgbClr val="09294D"/>
    <a:srgbClr val="2E008B"/>
    <a:srgbClr val="C4C9D2"/>
    <a:srgbClr val="8693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4EF99C-AFBF-4977-86F7-88498C394B3B}" v="4" dt="2021-10-19T08:22:19.7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95" autoAdjust="0"/>
    <p:restoredTop sz="92381" autoAdjust="0"/>
  </p:normalViewPr>
  <p:slideViewPr>
    <p:cSldViewPr snapToGrid="0" snapToObjects="1">
      <p:cViewPr varScale="1">
        <p:scale>
          <a:sx n="79" d="100"/>
          <a:sy n="79" d="100"/>
        </p:scale>
        <p:origin x="686" y="58"/>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9" Type="http://schemas.openxmlformats.org/officeDocument/2006/relationships/font" Target="fonts/font19.fntdata"/><Relationship Id="rId3" Type="http://schemas.openxmlformats.org/officeDocument/2006/relationships/customXml" Target="../customXml/item3.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29" Type="http://schemas.openxmlformats.org/officeDocument/2006/relationships/font" Target="fonts/font9.fntdata"/><Relationship Id="rId41" Type="http://schemas.openxmlformats.org/officeDocument/2006/relationships/font" Target="fonts/font2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font" Target="fonts/font11.fntdata"/><Relationship Id="rId44" Type="http://schemas.openxmlformats.org/officeDocument/2006/relationships/font" Target="fonts/font2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theme" Target="theme/theme1.xml"/><Relationship Id="rId8" Type="http://schemas.openxmlformats.org/officeDocument/2006/relationships/slide" Target="slides/slide4.xml"/><Relationship Id="rId51"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hil Sharma" userId="S::akhil.sharma02@nagarro.com::035b353e-29c5-44a5-a2e4-6e9e3d7ccbae" providerId="AD" clId="Web-{E04EF99C-AFBF-4977-86F7-88498C394B3B}"/>
    <pc:docChg chg="modSld">
      <pc:chgData name="Akhil Sharma" userId="S::akhil.sharma02@nagarro.com::035b353e-29c5-44a5-a2e4-6e9e3d7ccbae" providerId="AD" clId="Web-{E04EF99C-AFBF-4977-86F7-88498C394B3B}" dt="2021-10-19T08:22:19.772" v="3" actId="14100"/>
      <pc:docMkLst>
        <pc:docMk/>
      </pc:docMkLst>
      <pc:sldChg chg="addSp delSp modSp">
        <pc:chgData name="Akhil Sharma" userId="S::akhil.sharma02@nagarro.com::035b353e-29c5-44a5-a2e4-6e9e3d7ccbae" providerId="AD" clId="Web-{E04EF99C-AFBF-4977-86F7-88498C394B3B}" dt="2021-10-19T08:22:19.772" v="3" actId="14100"/>
        <pc:sldMkLst>
          <pc:docMk/>
          <pc:sldMk cId="3969957789" sldId="2076138567"/>
        </pc:sldMkLst>
        <pc:picChg chg="add mod">
          <ac:chgData name="Akhil Sharma" userId="S::akhil.sharma02@nagarro.com::035b353e-29c5-44a5-a2e4-6e9e3d7ccbae" providerId="AD" clId="Web-{E04EF99C-AFBF-4977-86F7-88498C394B3B}" dt="2021-10-19T08:22:19.772" v="3" actId="14100"/>
          <ac:picMkLst>
            <pc:docMk/>
            <pc:sldMk cId="3969957789" sldId="2076138567"/>
            <ac:picMk id="2" creationId="{56A68F5A-7132-464E-8C3F-6A75638A2438}"/>
          </ac:picMkLst>
        </pc:picChg>
        <pc:picChg chg="del">
          <ac:chgData name="Akhil Sharma" userId="S::akhil.sharma02@nagarro.com::035b353e-29c5-44a5-a2e4-6e9e3d7ccbae" providerId="AD" clId="Web-{E04EF99C-AFBF-4977-86F7-88498C394B3B}" dt="2021-10-19T08:21:45.318" v="0"/>
          <ac:picMkLst>
            <pc:docMk/>
            <pc:sldMk cId="3969957789" sldId="2076138567"/>
            <ac:picMk id="13" creationId="{08BA3783-A08D-4007-810A-A14F55FECA3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878483E-3EC7-4DBE-8C59-8305FF97C80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9A949C5-051B-453D-8B7F-A9569840B86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D3CC33-6F09-445C-8D51-06BF96835304}" type="datetimeFigureOut">
              <a:rPr lang="en-US" smtClean="0"/>
              <a:t>5/25/2022</a:t>
            </a:fld>
            <a:endParaRPr lang="en-US"/>
          </a:p>
        </p:txBody>
      </p:sp>
      <p:sp>
        <p:nvSpPr>
          <p:cNvPr id="4" name="Footer Placeholder 3">
            <a:extLst>
              <a:ext uri="{FF2B5EF4-FFF2-40B4-BE49-F238E27FC236}">
                <a16:creationId xmlns:a16="http://schemas.microsoft.com/office/drawing/2014/main" id="{ED700184-DB02-4FAC-A468-1ADC74C0594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@2020 Nagarro - All rights reserved</a:t>
            </a:r>
          </a:p>
        </p:txBody>
      </p:sp>
      <p:sp>
        <p:nvSpPr>
          <p:cNvPr id="5" name="Slide Number Placeholder 4">
            <a:extLst>
              <a:ext uri="{FF2B5EF4-FFF2-40B4-BE49-F238E27FC236}">
                <a16:creationId xmlns:a16="http://schemas.microsoft.com/office/drawing/2014/main" id="{77D72F9A-D76A-49B0-BFF9-5CA0C69C01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0EE9B4E-9A2D-4F44-AC02-E2E203156006}" type="slidenum">
              <a:rPr lang="en-US" smtClean="0"/>
              <a:t>‹#›</a:t>
            </a:fld>
            <a:endParaRPr lang="en-US"/>
          </a:p>
        </p:txBody>
      </p:sp>
    </p:spTree>
    <p:extLst>
      <p:ext uri="{BB962C8B-B14F-4D97-AF65-F5344CB8AC3E}">
        <p14:creationId xmlns:p14="http://schemas.microsoft.com/office/powerpoint/2010/main" val="1080494878"/>
      </p:ext>
    </p:extLst>
  </p:cSld>
  <p:clrMap bg1="lt1" tx1="dk1" bg2="lt2" tx2="dk2" accent1="accent1" accent2="accent2" accent3="accent3" accent4="accent4" accent5="accent5" accent6="accent6" hlink="hlink" folHlink="folHlink"/>
  <p:hf sldNum="0" hdr="0" ftr="0" dt="0"/>
</p:handoutMaster>
</file>

<file path=ppt/media/image1.jpeg>
</file>

<file path=ppt/media/image10.svg>
</file>

<file path=ppt/media/image11.png>
</file>

<file path=ppt/media/image12.svg>
</file>

<file path=ppt/media/image13.jpg>
</file>

<file path=ppt/media/image14.png>
</file>

<file path=ppt/media/image15.svg>
</file>

<file path=ppt/media/image16.png>
</file>

<file path=ppt/media/image17.sv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E6CF59-2617-0543-BC60-6129BC0A242E}" type="datetimeFigureOut">
              <a:rPr lang="en-PT" smtClean="0"/>
              <a:t>05/25/2022</a:t>
            </a:fld>
            <a:endParaRPr lang="en-P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@2020 Nagarro - All rights reserved</a:t>
            </a:r>
            <a:endParaRPr lang="en-P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4BD0DB-DBA5-CC42-9658-2AE30D9BBD30}" type="slidenum">
              <a:rPr lang="en-PT" smtClean="0"/>
              <a:t>‹#›</a:t>
            </a:fld>
            <a:endParaRPr lang="en-PT"/>
          </a:p>
        </p:txBody>
      </p:sp>
    </p:spTree>
    <p:extLst>
      <p:ext uri="{BB962C8B-B14F-4D97-AF65-F5344CB8AC3E}">
        <p14:creationId xmlns:p14="http://schemas.microsoft.com/office/powerpoint/2010/main" val="371912425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Master" Target="../slideMasters/slideMaster1.xml"/><Relationship Id="rId4" Type="http://schemas.openxmlformats.org/officeDocument/2006/relationships/image" Target="../media/image10.sv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emf"/><Relationship Id="rId1" Type="http://schemas.openxmlformats.org/officeDocument/2006/relationships/slideMaster" Target="../slideMasters/slideMaster1.xml"/><Relationship Id="rId4" Type="http://schemas.openxmlformats.org/officeDocument/2006/relationships/image" Target="../media/image12.sv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8.jp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0.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0.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0.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0.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0.png"/><Relationship Id="rId1" Type="http://schemas.openxmlformats.org/officeDocument/2006/relationships/slideMaster" Target="../slideMasters/slideMaster1.xml"/><Relationship Id="rId4" Type="http://schemas.openxmlformats.org/officeDocument/2006/relationships/image" Target="../media/image15.svg"/></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endParaRPr lang="en-PT" dirty="0"/>
          </a:p>
        </p:txBody>
      </p:sp>
      <p:sp>
        <p:nvSpPr>
          <p:cNvPr id="5"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2585504109"/>
      </p:ext>
    </p:extLst>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endParaRPr lang="en-PT" dirty="0"/>
          </a:p>
        </p:txBody>
      </p:sp>
      <p:sp>
        <p:nvSpPr>
          <p:cNvPr id="6" name="Footer Placeholder 5"/>
          <p:cNvSpPr>
            <a:spLocks noGrp="1"/>
          </p:cNvSpPr>
          <p:nvPr>
            <p:ph type="ftr" sz="quarter" idx="11"/>
          </p:nvPr>
        </p:nvSpPr>
        <p:spPr/>
        <p:txBody>
          <a:bodyPr/>
          <a:lstStyle/>
          <a:p>
            <a:r>
              <a:rPr lang="en-US"/>
              <a:t>@2020 Nagarro - All rights reserved</a:t>
            </a:r>
            <a:endParaRPr lang="en-PT"/>
          </a:p>
        </p:txBody>
      </p:sp>
      <p:sp>
        <p:nvSpPr>
          <p:cNvPr id="7" name="Slide Number Placeholder 6"/>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2727548250"/>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endParaRPr lang="en-PT" dirty="0"/>
          </a:p>
        </p:txBody>
      </p:sp>
      <p:sp>
        <p:nvSpPr>
          <p:cNvPr id="5"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1048216335"/>
      </p:ext>
    </p:extLst>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endParaRPr lang="en-PT" dirty="0"/>
          </a:p>
        </p:txBody>
      </p:sp>
      <p:sp>
        <p:nvSpPr>
          <p:cNvPr id="5"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817216514"/>
      </p:ext>
    </p:extLst>
  </p:cSld>
  <p:clrMapOvr>
    <a:masterClrMapping/>
  </p:clrMapOvr>
  <p:hf sldNum="0"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endParaRPr lang="en-PT" dirty="0"/>
          </a:p>
        </p:txBody>
      </p:sp>
      <p:sp>
        <p:nvSpPr>
          <p:cNvPr id="5"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3050646732"/>
      </p:ext>
    </p:extLst>
  </p:cSld>
  <p:clrMapOvr>
    <a:masterClrMapping/>
  </p:clrMapOvr>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PT" dirty="0"/>
          </a:p>
        </p:txBody>
      </p:sp>
      <p:sp>
        <p:nvSpPr>
          <p:cNvPr id="4"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2186221630"/>
      </p:ext>
    </p:extLst>
  </p:cSld>
  <p:clrMapOvr>
    <a:masterClrMapping/>
  </p:clrMapOvr>
  <p:hf sldNum="0"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endParaRPr lang="en-PT" dirty="0"/>
          </a:p>
        </p:txBody>
      </p:sp>
      <p:sp>
        <p:nvSpPr>
          <p:cNvPr id="4"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3186996505"/>
      </p:ext>
    </p:extLst>
  </p:cSld>
  <p:clrMapOvr>
    <a:masterClrMapping/>
  </p:clrMapOvr>
  <p:hf sldNum="0"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endParaRPr lang="en-PT" dirty="0"/>
          </a:p>
        </p:txBody>
      </p:sp>
      <p:sp>
        <p:nvSpPr>
          <p:cNvPr id="5"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3152350489"/>
      </p:ext>
    </p:extLst>
  </p:cSld>
  <p:clrMapOvr>
    <a:masterClrMapping/>
  </p:clrMapOvr>
  <p:hf sldNum="0"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endParaRPr lang="en-PT" dirty="0"/>
          </a:p>
        </p:txBody>
      </p:sp>
      <p:sp>
        <p:nvSpPr>
          <p:cNvPr id="5"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3865686421"/>
      </p:ext>
    </p:extLst>
  </p:cSld>
  <p:clrMapOvr>
    <a:masterClrMapping/>
  </p:clrMapOvr>
  <p:hf sldNum="0" hd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Title - Blue">
    <p:bg>
      <p:bgPr>
        <a:solidFill>
          <a:srgbClr val="13294B"/>
        </a:solidFill>
        <a:effectLst/>
      </p:bgPr>
    </p:bg>
    <p:spTree>
      <p:nvGrpSpPr>
        <p:cNvPr id="1" name=""/>
        <p:cNvGrpSpPr/>
        <p:nvPr/>
      </p:nvGrpSpPr>
      <p:grpSpPr>
        <a:xfrm>
          <a:off x="0" y="0"/>
          <a:ext cx="0" cy="0"/>
          <a:chOff x="0" y="0"/>
          <a:chExt cx="0" cy="0"/>
        </a:xfrm>
      </p:grpSpPr>
      <p:sp>
        <p:nvSpPr>
          <p:cNvPr id="26" name="Document Title"/>
          <p:cNvSpPr txBox="1">
            <a:spLocks noGrp="1"/>
          </p:cNvSpPr>
          <p:nvPr>
            <p:ph type="body" sz="half" idx="21"/>
          </p:nvPr>
        </p:nvSpPr>
        <p:spPr>
          <a:xfrm>
            <a:off x="596205" y="2040573"/>
            <a:ext cx="8115301" cy="2776855"/>
          </a:xfrm>
          <a:prstGeom prst="rect">
            <a:avLst/>
          </a:prstGeom>
        </p:spPr>
        <p:txBody>
          <a:bodyPr lIns="0" tIns="0" rIns="0" bIns="0" anchor="ctr">
            <a:noAutofit/>
          </a:bodyPr>
          <a:lstStyle>
            <a:lvl1pPr marL="0" indent="0">
              <a:lnSpc>
                <a:spcPct val="80000"/>
              </a:lnSpc>
              <a:spcBef>
                <a:spcPts val="2250"/>
              </a:spcBef>
              <a:buSzTx/>
              <a:buNone/>
              <a:defRPr sz="7925">
                <a:solidFill>
                  <a:srgbClr val="FFFFFF"/>
                </a:solidFill>
                <a:latin typeface="+mn-lt"/>
                <a:ea typeface="+mn-ea"/>
                <a:cs typeface="+mn-cs"/>
                <a:sym typeface="Equip Extended Bold"/>
              </a:defRPr>
            </a:lvl1pPr>
          </a:lstStyle>
          <a:p>
            <a:pPr lvl="0"/>
            <a:r>
              <a:rPr lang="en-US"/>
              <a:t>Click to edit Master text styles</a:t>
            </a:r>
          </a:p>
        </p:txBody>
      </p:sp>
      <p:sp>
        <p:nvSpPr>
          <p:cNvPr id="27" name="Document Subtitle"/>
          <p:cNvSpPr txBox="1">
            <a:spLocks noGrp="1"/>
          </p:cNvSpPr>
          <p:nvPr>
            <p:ph type="body" sz="quarter" idx="22"/>
          </p:nvPr>
        </p:nvSpPr>
        <p:spPr>
          <a:xfrm>
            <a:off x="653356" y="5700930"/>
            <a:ext cx="4000501" cy="531530"/>
          </a:xfrm>
          <a:prstGeom prst="rect">
            <a:avLst/>
          </a:prstGeom>
        </p:spPr>
        <p:txBody>
          <a:bodyPr lIns="0" tIns="0" rIns="0" bIns="0" anchor="ctr">
            <a:noAutofit/>
          </a:bodyPr>
          <a:lstStyle>
            <a:lvl1pPr marL="0" indent="0" defTabSz="412750">
              <a:spcBef>
                <a:spcPts val="0"/>
              </a:spcBef>
              <a:buSzTx/>
              <a:buNone/>
              <a:defRPr sz="1600">
                <a:solidFill>
                  <a:srgbClr val="FFFFFF"/>
                </a:solidFill>
                <a:latin typeface="Equip Extended Light"/>
                <a:ea typeface="Equip Extended Light"/>
                <a:cs typeface="Equip Extended Light"/>
                <a:sym typeface="Equip Extended Light"/>
              </a:defRPr>
            </a:lvl1pPr>
          </a:lstStyle>
          <a:p>
            <a:pPr lvl="0"/>
            <a:r>
              <a:rPr lang="en-US"/>
              <a:t>Click to edit Master text styles</a:t>
            </a:r>
          </a:p>
        </p:txBody>
      </p:sp>
      <p:pic>
        <p:nvPicPr>
          <p:cNvPr id="8" name="Nagarro Horizontal Dark-01.png">
            <a:extLst>
              <a:ext uri="{FF2B5EF4-FFF2-40B4-BE49-F238E27FC236}">
                <a16:creationId xmlns:a16="http://schemas.microsoft.com/office/drawing/2014/main" id="{CB1C0F78-9BC7-394C-BFA4-184D5B15952D}"/>
              </a:ext>
            </a:extLst>
          </p:cNvPr>
          <p:cNvPicPr preferRelativeResize="0">
            <a:picLocks noChangeAspect="1"/>
          </p:cNvPicPr>
          <p:nvPr userDrawn="1"/>
        </p:nvPicPr>
        <p:blipFill rotWithShape="1">
          <a:blip r:embed="rId2" cstate="print">
            <a:extLst>
              <a:ext uri="{28A0092B-C50C-407E-A947-70E740481C1C}">
                <a14:useLocalDpi xmlns:a14="http://schemas.microsoft.com/office/drawing/2010/main" val="0"/>
              </a:ext>
            </a:extLst>
          </a:blip>
          <a:srcRect t="31620" b="27577"/>
          <a:stretch/>
        </p:blipFill>
        <p:spPr>
          <a:xfrm>
            <a:off x="501295" y="625541"/>
            <a:ext cx="1737360" cy="531530"/>
          </a:xfrm>
          <a:prstGeom prst="rect">
            <a:avLst/>
          </a:prstGeom>
          <a:ln w="12700">
            <a:miter lim="400000"/>
          </a:ln>
        </p:spPr>
      </p:pic>
    </p:spTree>
    <p:extLst>
      <p:ext uri="{BB962C8B-B14F-4D97-AF65-F5344CB8AC3E}">
        <p14:creationId xmlns:p14="http://schemas.microsoft.com/office/powerpoint/2010/main" val="1086986202"/>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38" name="Supporting information"/>
          <p:cNvSpPr txBox="1">
            <a:spLocks noGrp="1"/>
          </p:cNvSpPr>
          <p:nvPr>
            <p:ph type="body" sz="quarter" idx="21"/>
          </p:nvPr>
        </p:nvSpPr>
        <p:spPr>
          <a:xfrm>
            <a:off x="5462215" y="1812833"/>
            <a:ext cx="4913740" cy="874342"/>
          </a:xfrm>
          <a:prstGeom prst="rect">
            <a:avLst/>
          </a:prstGeom>
        </p:spPr>
        <p:txBody>
          <a:bodyPr anchor="ctr">
            <a:noAutofit/>
          </a:bodyPr>
          <a:lstStyle>
            <a:lvl1pPr marL="0" indent="0">
              <a:lnSpc>
                <a:spcPct val="90000"/>
              </a:lnSpc>
              <a:spcBef>
                <a:spcPts val="1500"/>
              </a:spcBef>
              <a:buSzTx/>
              <a:buNone/>
              <a:defRPr sz="2613">
                <a:latin typeface="+mn-lt"/>
                <a:ea typeface="+mn-ea"/>
                <a:cs typeface="+mn-cs"/>
                <a:sym typeface="Equip Extended Bold"/>
              </a:defRPr>
            </a:lvl1pPr>
          </a:lstStyle>
          <a:p>
            <a:pPr lvl="0"/>
            <a:r>
              <a:rPr lang="en-US"/>
              <a:t>Click to edit Master text styles</a:t>
            </a:r>
          </a:p>
        </p:txBody>
      </p:sp>
      <p:sp>
        <p:nvSpPr>
          <p:cNvPr id="40" name="An introduction…"/>
          <p:cNvSpPr txBox="1">
            <a:spLocks noGrp="1"/>
          </p:cNvSpPr>
          <p:nvPr>
            <p:ph type="body" sz="quarter" idx="22"/>
          </p:nvPr>
        </p:nvSpPr>
        <p:spPr>
          <a:xfrm>
            <a:off x="5462215" y="2826031"/>
            <a:ext cx="4914901" cy="3089243"/>
          </a:xfrm>
          <a:prstGeom prst="rect">
            <a:avLst/>
          </a:prstGeom>
        </p:spPr>
        <p:txBody>
          <a:bodyPr lIns="45719" tIns="45719" rIns="45719" bIns="45719">
            <a:noAutofit/>
          </a:bodyPr>
          <a:lstStyle>
            <a:lvl1pPr>
              <a:buClr>
                <a:schemeClr val="accent2"/>
              </a:buClr>
              <a:defRPr/>
            </a:lvl1pPr>
          </a:lstStyle>
          <a:p>
            <a:pPr marL="153988" lvl="0" indent="-153988">
              <a:spcBef>
                <a:spcPts val="1100"/>
              </a:spcBef>
              <a:buClr>
                <a:srgbClr val="2CDDBC"/>
              </a:buClr>
              <a:defRPr sz="2626"/>
            </a:pPr>
            <a:r>
              <a:rPr lang="en-US"/>
              <a:t>Click to edit Master text styles</a:t>
            </a:r>
          </a:p>
          <a:p>
            <a:pPr marL="153988" lvl="1" indent="-153988">
              <a:spcBef>
                <a:spcPts val="1100"/>
              </a:spcBef>
              <a:buClr>
                <a:srgbClr val="2CDDBC"/>
              </a:buClr>
              <a:defRPr sz="2626"/>
            </a:pPr>
            <a:r>
              <a:rPr lang="en-US"/>
              <a:t>Second level</a:t>
            </a:r>
          </a:p>
          <a:p>
            <a:pPr marL="153988" lvl="2" indent="-153988">
              <a:spcBef>
                <a:spcPts val="1100"/>
              </a:spcBef>
              <a:buClr>
                <a:srgbClr val="2CDDBC"/>
              </a:buClr>
              <a:defRPr sz="2626"/>
            </a:pPr>
            <a:r>
              <a:rPr lang="en-US"/>
              <a:t>Third level</a:t>
            </a:r>
          </a:p>
          <a:p>
            <a:pPr marL="153988" lvl="3" indent="-153988">
              <a:spcBef>
                <a:spcPts val="1100"/>
              </a:spcBef>
              <a:buClr>
                <a:srgbClr val="2CDDBC"/>
              </a:buClr>
              <a:defRPr sz="2626"/>
            </a:pPr>
            <a:r>
              <a:rPr lang="en-US"/>
              <a:t>Fourth level</a:t>
            </a:r>
          </a:p>
        </p:txBody>
      </p:sp>
      <p:sp>
        <p:nvSpPr>
          <p:cNvPr id="42" name="Agenda"/>
          <p:cNvSpPr txBox="1">
            <a:spLocks noGrp="1"/>
          </p:cNvSpPr>
          <p:nvPr>
            <p:ph type="body" sz="quarter" idx="23"/>
          </p:nvPr>
        </p:nvSpPr>
        <p:spPr>
          <a:xfrm>
            <a:off x="654050" y="457832"/>
            <a:ext cx="4800600" cy="802260"/>
          </a:xfrm>
          <a:prstGeom prst="rect">
            <a:avLst/>
          </a:prstGeom>
        </p:spPr>
        <p:txBody>
          <a:bodyPr lIns="0" tIns="0" rIns="0" bIns="0" anchor="ctr">
            <a:noAutofit/>
          </a:bodyPr>
          <a:lstStyle>
            <a:lvl1pPr marL="0" indent="0">
              <a:lnSpc>
                <a:spcPct val="80000"/>
              </a:lnSpc>
              <a:spcBef>
                <a:spcPts val="1500"/>
              </a:spcBef>
              <a:buSzTx/>
              <a:buNone/>
              <a:defRPr sz="2613">
                <a:latin typeface="+mn-lt"/>
                <a:ea typeface="+mn-ea"/>
                <a:cs typeface="+mn-cs"/>
                <a:sym typeface="Equip Extended Bold"/>
              </a:defRPr>
            </a:lvl1pPr>
          </a:lstStyle>
          <a:p>
            <a:pPr lvl="0"/>
            <a:r>
              <a:rPr lang="en-US"/>
              <a:t>Click to edit Master text styles</a:t>
            </a:r>
          </a:p>
        </p:txBody>
      </p:sp>
      <p:sp>
        <p:nvSpPr>
          <p:cNvPr id="43" name="Slide subtitle goes here"/>
          <p:cNvSpPr txBox="1">
            <a:spLocks noGrp="1"/>
          </p:cNvSpPr>
          <p:nvPr>
            <p:ph type="body" sz="quarter" idx="24"/>
          </p:nvPr>
        </p:nvSpPr>
        <p:spPr>
          <a:xfrm>
            <a:off x="654050" y="1259656"/>
            <a:ext cx="4800600" cy="553178"/>
          </a:xfrm>
          <a:prstGeom prst="rect">
            <a:avLst/>
          </a:prstGeom>
        </p:spPr>
        <p:txBody>
          <a:bodyPr lIns="0" tIns="0" rIns="0" bIns="0">
            <a:noAutofit/>
          </a:bodyPr>
          <a:lstStyle>
            <a:lvl1pPr marL="0" indent="0" defTabSz="412750">
              <a:spcBef>
                <a:spcPts val="0"/>
              </a:spcBef>
              <a:buSzTx/>
              <a:buNone/>
              <a:defRPr sz="1600">
                <a:latin typeface="Equip Extended Light"/>
                <a:ea typeface="Equip Extended Light"/>
                <a:cs typeface="Equip Extended Light"/>
                <a:sym typeface="Equip Extended Light"/>
              </a:defRPr>
            </a:lvl1pPr>
          </a:lstStyle>
          <a:p>
            <a:pPr lvl="0"/>
            <a:r>
              <a:rPr lang="en-US"/>
              <a:t>Click to edit Master text styles</a:t>
            </a:r>
          </a:p>
        </p:txBody>
      </p:sp>
      <p:sp>
        <p:nvSpPr>
          <p:cNvPr id="10" name="Slide Number">
            <a:extLst>
              <a:ext uri="{FF2B5EF4-FFF2-40B4-BE49-F238E27FC236}">
                <a16:creationId xmlns:a16="http://schemas.microsoft.com/office/drawing/2014/main" id="{F8295DC6-773E-064B-A722-038AD0FA133C}"/>
              </a:ext>
            </a:extLst>
          </p:cNvPr>
          <p:cNvSpPr txBox="1">
            <a:spLocks/>
          </p:cNvSpPr>
          <p:nvPr userDrawn="1"/>
        </p:nvSpPr>
        <p:spPr>
          <a:xfrm>
            <a:off x="11329722" y="6433087"/>
            <a:ext cx="198773" cy="96052"/>
          </a:xfrm>
          <a:prstGeom prst="rect">
            <a:avLst/>
          </a:prstGeom>
          <a:ln w="12700">
            <a:miter lim="400000"/>
          </a:ln>
        </p:spPr>
        <p:txBody>
          <a:bodyPr wrap="none" lIns="25400" tIns="25400" rIns="25400" bIns="254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
              </a:lnSpc>
              <a:spcBef>
                <a:spcPts val="0"/>
              </a:spcBef>
              <a:spcAft>
                <a:spcPts val="0"/>
              </a:spcAft>
              <a:buClrTx/>
              <a:buSzTx/>
              <a:buFontTx/>
              <a:buNone/>
              <a:tabLst/>
              <a:defRPr kumimoji="0" sz="1800" b="0" i="0" u="none" strike="noStrike" cap="none" spc="0" normalizeH="0" baseline="0">
                <a:ln>
                  <a:noFill/>
                </a:ln>
                <a:solidFill>
                  <a:srgbClr val="8893A5"/>
                </a:solidFill>
                <a:effectLst/>
                <a:uFillTx/>
                <a:latin typeface="Equip Extended Light"/>
                <a:ea typeface="Equip Extended Light"/>
                <a:cs typeface="Equip Extended Light"/>
                <a:sym typeface="Equip Extended Light"/>
              </a:defRPr>
            </a:lvl1pPr>
            <a:lvl2pPr marL="0" marR="0" indent="0" algn="l" defTabSz="2438338" rtl="0" fontAlgn="auto" latinLnBrk="0" hangingPunct="0">
              <a:lnSpc>
                <a:spcPct val="80000"/>
              </a:lnSpc>
              <a:spcBef>
                <a:spcPts val="3000"/>
              </a:spcBef>
              <a:spcAft>
                <a:spcPts val="0"/>
              </a:spcAft>
              <a:buClrTx/>
              <a:buSzTx/>
              <a:buFontTx/>
              <a:buNone/>
              <a:tabLst/>
              <a:defRPr kumimoji="0" sz="5225" b="0" i="0" u="none" strike="noStrike" cap="none" spc="0" normalizeH="0" baseline="0">
                <a:ln>
                  <a:noFill/>
                </a:ln>
                <a:solidFill>
                  <a:srgbClr val="13294B"/>
                </a:solidFill>
                <a:effectLst/>
                <a:uFillTx/>
                <a:latin typeface="+mn-lt"/>
                <a:ea typeface="+mn-ea"/>
                <a:cs typeface="+mn-cs"/>
                <a:sym typeface="Equip Extended Bold"/>
              </a:defRPr>
            </a:lvl2pPr>
            <a:lvl3pPr marL="0" marR="0" indent="0" algn="l" defTabSz="2438338" rtl="0" fontAlgn="auto" latinLnBrk="0" hangingPunct="0">
              <a:lnSpc>
                <a:spcPct val="80000"/>
              </a:lnSpc>
              <a:spcBef>
                <a:spcPts val="3000"/>
              </a:spcBef>
              <a:spcAft>
                <a:spcPts val="0"/>
              </a:spcAft>
              <a:buClrTx/>
              <a:buSzTx/>
              <a:buFontTx/>
              <a:buNone/>
              <a:tabLst/>
              <a:defRPr kumimoji="0" sz="5225" b="0" i="0" u="none" strike="noStrike" cap="none" spc="0" normalizeH="0" baseline="0">
                <a:ln>
                  <a:noFill/>
                </a:ln>
                <a:solidFill>
                  <a:srgbClr val="13294B"/>
                </a:solidFill>
                <a:effectLst/>
                <a:uFillTx/>
                <a:latin typeface="+mn-lt"/>
                <a:ea typeface="+mn-ea"/>
                <a:cs typeface="+mn-cs"/>
                <a:sym typeface="Equip Extended Bold"/>
              </a:defRPr>
            </a:lvl3pPr>
            <a:lvl4pPr marL="0" marR="0" indent="0" algn="l" defTabSz="2438338" rtl="0" fontAlgn="auto" latinLnBrk="0" hangingPunct="0">
              <a:lnSpc>
                <a:spcPct val="80000"/>
              </a:lnSpc>
              <a:spcBef>
                <a:spcPts val="3000"/>
              </a:spcBef>
              <a:spcAft>
                <a:spcPts val="0"/>
              </a:spcAft>
              <a:buClrTx/>
              <a:buSzTx/>
              <a:buFontTx/>
              <a:buNone/>
              <a:tabLst/>
              <a:defRPr kumimoji="0" sz="5225" b="0" i="0" u="none" strike="noStrike" cap="none" spc="0" normalizeH="0" baseline="0">
                <a:ln>
                  <a:noFill/>
                </a:ln>
                <a:solidFill>
                  <a:srgbClr val="13294B"/>
                </a:solidFill>
                <a:effectLst/>
                <a:uFillTx/>
                <a:latin typeface="+mn-lt"/>
                <a:ea typeface="+mn-ea"/>
                <a:cs typeface="+mn-cs"/>
                <a:sym typeface="Equip Extended Bold"/>
              </a:defRPr>
            </a:lvl4pPr>
            <a:lvl5pPr marL="0" marR="0" indent="0" algn="l" defTabSz="2438338" rtl="0" fontAlgn="auto" latinLnBrk="0" hangingPunct="0">
              <a:lnSpc>
                <a:spcPct val="80000"/>
              </a:lnSpc>
              <a:spcBef>
                <a:spcPts val="3000"/>
              </a:spcBef>
              <a:spcAft>
                <a:spcPts val="0"/>
              </a:spcAft>
              <a:buClrTx/>
              <a:buSzTx/>
              <a:buFontTx/>
              <a:buNone/>
              <a:tabLst/>
              <a:defRPr kumimoji="0" sz="5225" b="0" i="0" u="none" strike="noStrike" cap="none" spc="0" normalizeH="0" baseline="0">
                <a:ln>
                  <a:noFill/>
                </a:ln>
                <a:solidFill>
                  <a:srgbClr val="13294B"/>
                </a:solidFill>
                <a:effectLst/>
                <a:uFillTx/>
                <a:latin typeface="+mn-lt"/>
                <a:ea typeface="+mn-ea"/>
                <a:cs typeface="+mn-cs"/>
                <a:sym typeface="Equip Extended Bold"/>
              </a:defRPr>
            </a:lvl5pPr>
            <a:lvl6pPr marL="0" marR="0" indent="0" algn="l" defTabSz="2438338" rtl="0" fontAlgn="auto" latinLnBrk="0" hangingPunct="0">
              <a:lnSpc>
                <a:spcPct val="80000"/>
              </a:lnSpc>
              <a:spcBef>
                <a:spcPts val="3000"/>
              </a:spcBef>
              <a:spcAft>
                <a:spcPts val="0"/>
              </a:spcAft>
              <a:buClrTx/>
              <a:buSzTx/>
              <a:buFontTx/>
              <a:buNone/>
              <a:tabLst/>
              <a:defRPr kumimoji="0" sz="5225" b="0" i="0" u="none" strike="noStrike" cap="none" spc="0" normalizeH="0" baseline="0">
                <a:ln>
                  <a:noFill/>
                </a:ln>
                <a:solidFill>
                  <a:srgbClr val="13294B"/>
                </a:solidFill>
                <a:effectLst/>
                <a:uFillTx/>
                <a:latin typeface="+mn-lt"/>
                <a:ea typeface="+mn-ea"/>
                <a:cs typeface="+mn-cs"/>
                <a:sym typeface="Equip Extended Bold"/>
              </a:defRPr>
            </a:lvl6pPr>
            <a:lvl7pPr marL="0" marR="0" indent="0" algn="l" defTabSz="2438338" rtl="0" fontAlgn="auto" latinLnBrk="0" hangingPunct="0">
              <a:lnSpc>
                <a:spcPct val="80000"/>
              </a:lnSpc>
              <a:spcBef>
                <a:spcPts val="3000"/>
              </a:spcBef>
              <a:spcAft>
                <a:spcPts val="0"/>
              </a:spcAft>
              <a:buClrTx/>
              <a:buSzTx/>
              <a:buFontTx/>
              <a:buNone/>
              <a:tabLst/>
              <a:defRPr kumimoji="0" sz="5225" b="0" i="0" u="none" strike="noStrike" cap="none" spc="0" normalizeH="0" baseline="0">
                <a:ln>
                  <a:noFill/>
                </a:ln>
                <a:solidFill>
                  <a:srgbClr val="13294B"/>
                </a:solidFill>
                <a:effectLst/>
                <a:uFillTx/>
                <a:latin typeface="+mn-lt"/>
                <a:ea typeface="+mn-ea"/>
                <a:cs typeface="+mn-cs"/>
                <a:sym typeface="Equip Extended Bold"/>
              </a:defRPr>
            </a:lvl7pPr>
            <a:lvl8pPr marL="0" marR="0" indent="0" algn="l" defTabSz="2438338" rtl="0" fontAlgn="auto" latinLnBrk="0" hangingPunct="0">
              <a:lnSpc>
                <a:spcPct val="80000"/>
              </a:lnSpc>
              <a:spcBef>
                <a:spcPts val="3000"/>
              </a:spcBef>
              <a:spcAft>
                <a:spcPts val="0"/>
              </a:spcAft>
              <a:buClrTx/>
              <a:buSzTx/>
              <a:buFontTx/>
              <a:buNone/>
              <a:tabLst/>
              <a:defRPr kumimoji="0" sz="5225" b="0" i="0" u="none" strike="noStrike" cap="none" spc="0" normalizeH="0" baseline="0">
                <a:ln>
                  <a:noFill/>
                </a:ln>
                <a:solidFill>
                  <a:srgbClr val="13294B"/>
                </a:solidFill>
                <a:effectLst/>
                <a:uFillTx/>
                <a:latin typeface="+mn-lt"/>
                <a:ea typeface="+mn-ea"/>
                <a:cs typeface="+mn-cs"/>
                <a:sym typeface="Equip Extended Bold"/>
              </a:defRPr>
            </a:lvl8pPr>
            <a:lvl9pPr marL="0" marR="0" indent="0" algn="l" defTabSz="2438338" rtl="0" fontAlgn="auto" latinLnBrk="0" hangingPunct="0">
              <a:lnSpc>
                <a:spcPct val="80000"/>
              </a:lnSpc>
              <a:spcBef>
                <a:spcPts val="3000"/>
              </a:spcBef>
              <a:spcAft>
                <a:spcPts val="0"/>
              </a:spcAft>
              <a:buClrTx/>
              <a:buSzTx/>
              <a:buFontTx/>
              <a:buNone/>
              <a:tabLst/>
              <a:defRPr kumimoji="0" sz="5225" b="0" i="0" u="none" strike="noStrike" cap="none" spc="0" normalizeH="0" baseline="0">
                <a:ln>
                  <a:noFill/>
                </a:ln>
                <a:solidFill>
                  <a:srgbClr val="13294B"/>
                </a:solidFill>
                <a:effectLst/>
                <a:uFillTx/>
                <a:latin typeface="+mn-lt"/>
                <a:ea typeface="+mn-ea"/>
                <a:cs typeface="+mn-cs"/>
                <a:sym typeface="Equip Extended Bold"/>
              </a:defRPr>
            </a:lvl9pPr>
          </a:lstStyle>
          <a:p>
            <a:fld id="{86CB4B4D-7CA3-9044-876B-883B54F8677D}" type="slidenum">
              <a:rPr lang="en-US" sz="900" smtClean="0"/>
              <a:pPr/>
              <a:t>‹#›</a:t>
            </a:fld>
            <a:endParaRPr lang="en-US" sz="900"/>
          </a:p>
        </p:txBody>
      </p:sp>
      <p:pic>
        <p:nvPicPr>
          <p:cNvPr id="12" name="Nagarro Horizontal Dark-01.png">
            <a:extLst>
              <a:ext uri="{FF2B5EF4-FFF2-40B4-BE49-F238E27FC236}">
                <a16:creationId xmlns:a16="http://schemas.microsoft.com/office/drawing/2014/main" id="{21223024-113D-AD4F-974A-69051DE7DD10}"/>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6347" r="61055" b="36748"/>
          <a:stretch/>
        </p:blipFill>
        <p:spPr>
          <a:xfrm>
            <a:off x="11054472" y="564074"/>
            <a:ext cx="676611" cy="480891"/>
          </a:xfrm>
          <a:prstGeom prst="rect">
            <a:avLst/>
          </a:prstGeom>
          <a:ln w="12700">
            <a:miter lim="400000"/>
          </a:ln>
        </p:spPr>
      </p:pic>
    </p:spTree>
    <p:extLst>
      <p:ext uri="{BB962C8B-B14F-4D97-AF65-F5344CB8AC3E}">
        <p14:creationId xmlns:p14="http://schemas.microsoft.com/office/powerpoint/2010/main" val="3747007290"/>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endParaRPr lang="en-PT" dirty="0"/>
          </a:p>
        </p:txBody>
      </p:sp>
      <p:sp>
        <p:nvSpPr>
          <p:cNvPr id="5"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3559827979"/>
      </p:ext>
    </p:extLst>
  </p:cSld>
  <p:clrMapOvr>
    <a:masterClrMapping/>
  </p:clrMapOvr>
  <p:hf sldNum="0" hd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1_Title White">
    <p:bg>
      <p:bgPr>
        <a:solidFill>
          <a:schemeClr val="bg1"/>
        </a:solidFill>
        <a:effectLst/>
      </p:bgPr>
    </p:bg>
    <p:spTree>
      <p:nvGrpSpPr>
        <p:cNvPr id="1" name=""/>
        <p:cNvGrpSpPr/>
        <p:nvPr/>
      </p:nvGrpSpPr>
      <p:grpSpPr>
        <a:xfrm>
          <a:off x="0" y="0"/>
          <a:ext cx="0" cy="0"/>
          <a:chOff x="0" y="0"/>
          <a:chExt cx="0" cy="0"/>
        </a:xfrm>
      </p:grpSpPr>
      <p:pic>
        <p:nvPicPr>
          <p:cNvPr id="8" name="r1Artboard 3 copy 34edsw.pdf">
            <a:extLst>
              <a:ext uri="{FF2B5EF4-FFF2-40B4-BE49-F238E27FC236}">
                <a16:creationId xmlns:a16="http://schemas.microsoft.com/office/drawing/2014/main" id="{671189B0-0180-A44E-AC86-BC07AB4A117F}"/>
              </a:ext>
            </a:extLst>
          </p:cNvPr>
          <p:cNvPicPr>
            <a:picLocks noChangeAspect="1"/>
          </p:cNvPicPr>
          <p:nvPr userDrawn="1"/>
        </p:nvPicPr>
        <p:blipFill rotWithShape="1">
          <a:blip r:embed="rId2">
            <a:alphaModFix amt="76000"/>
            <a:extLst>
              <a:ext uri="{28A0092B-C50C-407E-A947-70E740481C1C}">
                <a14:useLocalDpi xmlns:a14="http://schemas.microsoft.com/office/drawing/2010/main" val="0"/>
              </a:ext>
            </a:extLst>
          </a:blip>
          <a:srcRect l="-127" t="37299" r="51849" b="14438"/>
          <a:stretch/>
        </p:blipFill>
        <p:spPr>
          <a:xfrm>
            <a:off x="3758638" y="0"/>
            <a:ext cx="8433362" cy="6858000"/>
          </a:xfrm>
          <a:prstGeom prst="rect">
            <a:avLst/>
          </a:prstGeom>
          <a:ln w="12700">
            <a:miter lim="400000"/>
          </a:ln>
        </p:spPr>
      </p:pic>
      <p:sp>
        <p:nvSpPr>
          <p:cNvPr id="4" name="Title 1">
            <a:extLst>
              <a:ext uri="{FF2B5EF4-FFF2-40B4-BE49-F238E27FC236}">
                <a16:creationId xmlns:a16="http://schemas.microsoft.com/office/drawing/2014/main" id="{17AAB606-6867-894C-9BD5-B6BFB3E820B8}"/>
              </a:ext>
            </a:extLst>
          </p:cNvPr>
          <p:cNvSpPr>
            <a:spLocks noGrp="1"/>
          </p:cNvSpPr>
          <p:nvPr>
            <p:ph type="title" hasCustomPrompt="1"/>
          </p:nvPr>
        </p:nvSpPr>
        <p:spPr>
          <a:xfrm>
            <a:off x="540000" y="2826958"/>
            <a:ext cx="9767782" cy="1519968"/>
          </a:xfrm>
          <a:prstGeom prst="rect">
            <a:avLst/>
          </a:prstGeom>
        </p:spPr>
        <p:txBody>
          <a:bodyPr anchor="ctr">
            <a:spAutoFit/>
          </a:bodyPr>
          <a:lstStyle>
            <a:lvl1pPr>
              <a:lnSpc>
                <a:spcPct val="70000"/>
              </a:lnSpc>
              <a:defRPr sz="12000" b="1" i="0">
                <a:solidFill>
                  <a:srgbClr val="060320"/>
                </a:solidFill>
                <a:latin typeface="Equip Extended" panose="02000503030000020004" pitchFamily="2" charset="77"/>
              </a:defRPr>
            </a:lvl1pPr>
          </a:lstStyle>
          <a:p>
            <a:r>
              <a:rPr lang="en-GB" dirty="0"/>
              <a:t>Edit title</a:t>
            </a:r>
            <a:endParaRPr lang="en-PT" dirty="0"/>
          </a:p>
        </p:txBody>
      </p:sp>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300" b="0" i="0">
                <a:solidFill>
                  <a:srgbClr val="060320"/>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6A518BE8-50AE-D748-ACE2-D2800731CFF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0000" y="0"/>
            <a:ext cx="1982400" cy="1486800"/>
          </a:xfrm>
          <a:prstGeom prst="rect">
            <a:avLst/>
          </a:prstGeom>
        </p:spPr>
      </p:pic>
    </p:spTree>
    <p:extLst>
      <p:ext uri="{BB962C8B-B14F-4D97-AF65-F5344CB8AC3E}">
        <p14:creationId xmlns:p14="http://schemas.microsoft.com/office/powerpoint/2010/main" val="3746684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3_Title Green">
    <p:bg>
      <p:bgPr>
        <a:solidFill>
          <a:srgbClr val="00DBA9"/>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D7312A8C-40FE-CC4B-A872-EF27E5B8A7E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37600" y="0"/>
            <a:ext cx="1982400" cy="1486800"/>
          </a:xfrm>
          <a:prstGeom prst="rect">
            <a:avLst/>
          </a:prstGeom>
        </p:spPr>
      </p:pic>
      <p:pic>
        <p:nvPicPr>
          <p:cNvPr id="6" name="r1Artboard 3 copy 34edsw.pdf">
            <a:extLst>
              <a:ext uri="{FF2B5EF4-FFF2-40B4-BE49-F238E27FC236}">
                <a16:creationId xmlns:a16="http://schemas.microsoft.com/office/drawing/2014/main" id="{11202A20-3CFD-0A41-BEEE-C4D6D3A3A51D}"/>
              </a:ext>
            </a:extLst>
          </p:cNvPr>
          <p:cNvPicPr>
            <a:picLocks noChangeAspect="1"/>
          </p:cNvPicPr>
          <p:nvPr userDrawn="1"/>
        </p:nvPicPr>
        <p:blipFill rotWithShape="1">
          <a:blip r:embed="rId4">
            <a:alphaModFix amt="55000"/>
            <a:extLst>
              <a:ext uri="{28A0092B-C50C-407E-A947-70E740481C1C}">
                <a14:useLocalDpi xmlns:a14="http://schemas.microsoft.com/office/drawing/2010/main" val="0"/>
              </a:ext>
            </a:extLst>
          </a:blip>
          <a:srcRect l="-127" t="37299" r="51849" b="14438"/>
          <a:stretch/>
        </p:blipFill>
        <p:spPr>
          <a:xfrm>
            <a:off x="3758638" y="0"/>
            <a:ext cx="8433362" cy="6858000"/>
          </a:xfrm>
          <a:prstGeom prst="rect">
            <a:avLst/>
          </a:prstGeom>
          <a:ln w="12700">
            <a:miter lim="400000"/>
          </a:ln>
        </p:spPr>
      </p:pic>
      <p:sp>
        <p:nvSpPr>
          <p:cNvPr id="4" name="Title 1">
            <a:extLst>
              <a:ext uri="{FF2B5EF4-FFF2-40B4-BE49-F238E27FC236}">
                <a16:creationId xmlns:a16="http://schemas.microsoft.com/office/drawing/2014/main" id="{17AAB606-6867-894C-9BD5-B6BFB3E820B8}"/>
              </a:ext>
            </a:extLst>
          </p:cNvPr>
          <p:cNvSpPr>
            <a:spLocks noGrp="1"/>
          </p:cNvSpPr>
          <p:nvPr>
            <p:ph type="title" hasCustomPrompt="1"/>
          </p:nvPr>
        </p:nvSpPr>
        <p:spPr>
          <a:xfrm>
            <a:off x="540000" y="2826958"/>
            <a:ext cx="9767782" cy="1519968"/>
          </a:xfrm>
          <a:prstGeom prst="rect">
            <a:avLst/>
          </a:prstGeom>
        </p:spPr>
        <p:txBody>
          <a:bodyPr anchor="ctr">
            <a:spAutoFit/>
          </a:bodyPr>
          <a:lstStyle>
            <a:lvl1pPr>
              <a:lnSpc>
                <a:spcPct val="70000"/>
              </a:lnSpc>
              <a:defRPr sz="12000" b="1" i="0">
                <a:solidFill>
                  <a:schemeClr val="tx1"/>
                </a:solidFill>
                <a:latin typeface="Equip Extended" panose="02000503030000020004" pitchFamily="2" charset="77"/>
              </a:defRPr>
            </a:lvl1pPr>
          </a:lstStyle>
          <a:p>
            <a:r>
              <a:rPr lang="en-GB" dirty="0"/>
              <a:t>Edit title</a:t>
            </a:r>
            <a:endParaRPr lang="en-PT" dirty="0"/>
          </a:p>
        </p:txBody>
      </p:sp>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300" b="0" i="0">
                <a:solidFill>
                  <a:schemeClr val="tx1"/>
                </a:solidFill>
                <a:latin typeface="Equip Extended Light" panose="02000503000000020004" pitchFamily="2" charset="77"/>
              </a:defRPr>
            </a:lvl1pPr>
          </a:lstStyle>
          <a:p>
            <a:pPr lvl="0"/>
            <a:r>
              <a:rPr lang="en-GB" dirty="0"/>
              <a:t>Edit Footnote</a:t>
            </a:r>
          </a:p>
        </p:txBody>
      </p:sp>
    </p:spTree>
    <p:extLst>
      <p:ext uri="{BB962C8B-B14F-4D97-AF65-F5344CB8AC3E}">
        <p14:creationId xmlns:p14="http://schemas.microsoft.com/office/powerpoint/2010/main" val="40034892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1_Section Big Title White">
    <p:bg>
      <p:bgPr>
        <a:solidFill>
          <a:schemeClr val="bg1"/>
        </a:solidFill>
        <a:effectLst/>
      </p:bgPr>
    </p:bg>
    <p:spTree>
      <p:nvGrpSpPr>
        <p:cNvPr id="1" name=""/>
        <p:cNvGrpSpPr/>
        <p:nvPr/>
      </p:nvGrpSpPr>
      <p:grpSpPr>
        <a:xfrm>
          <a:off x="0" y="0"/>
          <a:ext cx="0" cy="0"/>
          <a:chOff x="0" y="0"/>
          <a:chExt cx="0" cy="0"/>
        </a:xfrm>
      </p:grpSpPr>
      <p:pic>
        <p:nvPicPr>
          <p:cNvPr id="8" name="r1Artboard 3 copy 34edsw.pdf">
            <a:extLst>
              <a:ext uri="{FF2B5EF4-FFF2-40B4-BE49-F238E27FC236}">
                <a16:creationId xmlns:a16="http://schemas.microsoft.com/office/drawing/2014/main" id="{671189B0-0180-A44E-AC86-BC07AB4A117F}"/>
              </a:ext>
            </a:extLst>
          </p:cNvPr>
          <p:cNvPicPr>
            <a:picLocks noChangeAspect="1"/>
          </p:cNvPicPr>
          <p:nvPr userDrawn="1"/>
        </p:nvPicPr>
        <p:blipFill rotWithShape="1">
          <a:blip r:embed="rId2">
            <a:alphaModFix amt="76000"/>
            <a:extLst>
              <a:ext uri="{28A0092B-C50C-407E-A947-70E740481C1C}">
                <a14:useLocalDpi xmlns:a14="http://schemas.microsoft.com/office/drawing/2010/main" val="0"/>
              </a:ext>
            </a:extLst>
          </a:blip>
          <a:srcRect l="-127" t="37299" r="51849" b="14438"/>
          <a:stretch/>
        </p:blipFill>
        <p:spPr>
          <a:xfrm>
            <a:off x="3758638" y="0"/>
            <a:ext cx="8433362" cy="6858000"/>
          </a:xfrm>
          <a:prstGeom prst="rect">
            <a:avLst/>
          </a:prstGeom>
          <a:ln w="12700">
            <a:miter lim="400000"/>
          </a:ln>
        </p:spPr>
      </p:pic>
      <p:pic>
        <p:nvPicPr>
          <p:cNvPr id="5" name="Graphic 4">
            <a:extLst>
              <a:ext uri="{FF2B5EF4-FFF2-40B4-BE49-F238E27FC236}">
                <a16:creationId xmlns:a16="http://schemas.microsoft.com/office/drawing/2014/main" id="{6A518BE8-50AE-D748-ACE2-D2800731CFF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0000" y="0"/>
            <a:ext cx="1982400" cy="1486800"/>
          </a:xfrm>
          <a:prstGeom prst="rect">
            <a:avLst/>
          </a:prstGeom>
        </p:spPr>
      </p:pic>
      <p:sp>
        <p:nvSpPr>
          <p:cNvPr id="6" name="Text Placeholder 7">
            <a:extLst>
              <a:ext uri="{FF2B5EF4-FFF2-40B4-BE49-F238E27FC236}">
                <a16:creationId xmlns:a16="http://schemas.microsoft.com/office/drawing/2014/main" id="{7ADE9F74-B5D2-0849-8C82-52533EDDA707}"/>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9" name="Title 1">
            <a:extLst>
              <a:ext uri="{FF2B5EF4-FFF2-40B4-BE49-F238E27FC236}">
                <a16:creationId xmlns:a16="http://schemas.microsoft.com/office/drawing/2014/main" id="{5394E7F7-F58F-824F-9C78-70D60E6E0478}"/>
              </a:ext>
            </a:extLst>
          </p:cNvPr>
          <p:cNvSpPr>
            <a:spLocks noGrp="1"/>
          </p:cNvSpPr>
          <p:nvPr>
            <p:ph type="title" hasCustomPrompt="1"/>
          </p:nvPr>
        </p:nvSpPr>
        <p:spPr>
          <a:xfrm>
            <a:off x="611120" y="3068554"/>
            <a:ext cx="9767782" cy="1032014"/>
          </a:xfrm>
          <a:prstGeom prst="rect">
            <a:avLst/>
          </a:prstGeom>
        </p:spPr>
        <p:txBody>
          <a:bodyPr anchor="b">
            <a:spAutoFit/>
          </a:bodyPr>
          <a:lstStyle>
            <a:lvl1pPr>
              <a:lnSpc>
                <a:spcPct val="80000"/>
              </a:lnSpc>
              <a:defRPr sz="7200" b="1" i="0">
                <a:solidFill>
                  <a:schemeClr val="tx1"/>
                </a:solidFill>
                <a:latin typeface="Equip Extended" panose="02000503030000020004" pitchFamily="2" charset="77"/>
              </a:defRPr>
            </a:lvl1pPr>
          </a:lstStyle>
          <a:p>
            <a:r>
              <a:rPr lang="en-GB" dirty="0"/>
              <a:t>Edit title</a:t>
            </a:r>
            <a:endParaRPr lang="en-PT" dirty="0"/>
          </a:p>
        </p:txBody>
      </p:sp>
      <p:sp>
        <p:nvSpPr>
          <p:cNvPr id="11" name="Text Placeholder 7">
            <a:extLst>
              <a:ext uri="{FF2B5EF4-FFF2-40B4-BE49-F238E27FC236}">
                <a16:creationId xmlns:a16="http://schemas.microsoft.com/office/drawing/2014/main" id="{38CE6A59-6A7F-4940-BAB6-1C91D2507FFA}"/>
              </a:ext>
            </a:extLst>
          </p:cNvPr>
          <p:cNvSpPr>
            <a:spLocks noGrp="1"/>
          </p:cNvSpPr>
          <p:nvPr>
            <p:ph type="body" sz="quarter" idx="13" hasCustomPrompt="1"/>
          </p:nvPr>
        </p:nvSpPr>
        <p:spPr>
          <a:xfrm>
            <a:off x="639386" y="4407425"/>
            <a:ext cx="9767782" cy="462998"/>
          </a:xfrm>
        </p:spPr>
        <p:txBody>
          <a:bodyPr tIns="108000" anchor="t">
            <a:spAutoFit/>
          </a:bodyPr>
          <a:lstStyle>
            <a:lvl1pPr marL="0" indent="0">
              <a:lnSpc>
                <a:spcPct val="100000"/>
              </a:lnSpc>
              <a:buNone/>
              <a:defRPr sz="2000" b="0" i="0">
                <a:solidFill>
                  <a:schemeClr val="tx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5654452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3_Section Big Title Green">
    <p:bg>
      <p:bgPr>
        <a:solidFill>
          <a:srgbClr val="00DBA9"/>
        </a:solidFill>
        <a:effectLst/>
      </p:bgPr>
    </p:bg>
    <p:spTree>
      <p:nvGrpSpPr>
        <p:cNvPr id="1" name=""/>
        <p:cNvGrpSpPr/>
        <p:nvPr/>
      </p:nvGrpSpPr>
      <p:grpSpPr>
        <a:xfrm>
          <a:off x="0" y="0"/>
          <a:ext cx="0" cy="0"/>
          <a:chOff x="0" y="0"/>
          <a:chExt cx="0" cy="0"/>
        </a:xfrm>
      </p:grpSpPr>
      <p:pic>
        <p:nvPicPr>
          <p:cNvPr id="11" name="r1Artboard 3 copy 34edsw.pdf">
            <a:extLst>
              <a:ext uri="{FF2B5EF4-FFF2-40B4-BE49-F238E27FC236}">
                <a16:creationId xmlns:a16="http://schemas.microsoft.com/office/drawing/2014/main" id="{46733C63-EC4A-6C4E-97F9-41C4DCCF3213}"/>
              </a:ext>
            </a:extLst>
          </p:cNvPr>
          <p:cNvPicPr>
            <a:picLocks noChangeAspect="1"/>
          </p:cNvPicPr>
          <p:nvPr userDrawn="1"/>
        </p:nvPicPr>
        <p:blipFill rotWithShape="1">
          <a:blip r:embed="rId2">
            <a:alphaModFix amt="56000"/>
            <a:extLst>
              <a:ext uri="{28A0092B-C50C-407E-A947-70E740481C1C}">
                <a14:useLocalDpi xmlns:a14="http://schemas.microsoft.com/office/drawing/2010/main" val="0"/>
              </a:ext>
            </a:extLst>
          </a:blip>
          <a:srcRect l="-127" t="37299" r="51849" b="14438"/>
          <a:stretch/>
        </p:blipFill>
        <p:spPr>
          <a:xfrm>
            <a:off x="3758638" y="0"/>
            <a:ext cx="8433362" cy="6858000"/>
          </a:xfrm>
          <a:prstGeom prst="rect">
            <a:avLst/>
          </a:prstGeom>
          <a:ln w="12700">
            <a:miter lim="400000"/>
          </a:ln>
        </p:spPr>
      </p:pic>
      <p:sp>
        <p:nvSpPr>
          <p:cNvPr id="6" name="Text Placeholder 7">
            <a:extLst>
              <a:ext uri="{FF2B5EF4-FFF2-40B4-BE49-F238E27FC236}">
                <a16:creationId xmlns:a16="http://schemas.microsoft.com/office/drawing/2014/main" id="{7ADE9F74-B5D2-0849-8C82-52533EDDA707}"/>
              </a:ext>
            </a:extLst>
          </p:cNvPr>
          <p:cNvSpPr>
            <a:spLocks noGrp="1"/>
          </p:cNvSpPr>
          <p:nvPr>
            <p:ph type="body" sz="quarter" idx="10" hasCustomPrompt="1"/>
          </p:nvPr>
        </p:nvSpPr>
        <p:spPr>
          <a:xfrm>
            <a:off x="639386" y="5876515"/>
            <a:ext cx="9668395" cy="498475"/>
          </a:xfrm>
        </p:spPr>
        <p:txBody>
          <a:bodyPr anchor="ctr">
            <a:normAutofit/>
          </a:bodyPr>
          <a:lstStyle>
            <a:lvl1pPr marL="0" indent="0">
              <a:buNone/>
              <a:defRPr sz="1000" b="0" i="0">
                <a:solidFill>
                  <a:schemeClr val="tx1"/>
                </a:solidFill>
                <a:latin typeface="Equip Extended Light" panose="02000503000000020004" pitchFamily="2" charset="77"/>
              </a:defRPr>
            </a:lvl1pPr>
          </a:lstStyle>
          <a:p>
            <a:pPr lvl="0"/>
            <a:r>
              <a:rPr lang="en-GB" dirty="0"/>
              <a:t>Edit Footnote</a:t>
            </a:r>
          </a:p>
        </p:txBody>
      </p:sp>
      <p:sp>
        <p:nvSpPr>
          <p:cNvPr id="9" name="Title 1">
            <a:extLst>
              <a:ext uri="{FF2B5EF4-FFF2-40B4-BE49-F238E27FC236}">
                <a16:creationId xmlns:a16="http://schemas.microsoft.com/office/drawing/2014/main" id="{5394E7F7-F58F-824F-9C78-70D60E6E0478}"/>
              </a:ext>
            </a:extLst>
          </p:cNvPr>
          <p:cNvSpPr>
            <a:spLocks noGrp="1"/>
          </p:cNvSpPr>
          <p:nvPr>
            <p:ph type="title" hasCustomPrompt="1"/>
          </p:nvPr>
        </p:nvSpPr>
        <p:spPr>
          <a:xfrm>
            <a:off x="611120" y="3068554"/>
            <a:ext cx="9767782" cy="1032014"/>
          </a:xfrm>
          <a:prstGeom prst="rect">
            <a:avLst/>
          </a:prstGeom>
        </p:spPr>
        <p:txBody>
          <a:bodyPr anchor="b">
            <a:spAutoFit/>
          </a:bodyPr>
          <a:lstStyle>
            <a:lvl1pPr>
              <a:lnSpc>
                <a:spcPct val="80000"/>
              </a:lnSpc>
              <a:defRPr sz="7200" b="1" i="0">
                <a:solidFill>
                  <a:schemeClr val="tx1"/>
                </a:solidFill>
                <a:latin typeface="Equip Extended" panose="02000503030000020004" pitchFamily="2" charset="77"/>
              </a:defRPr>
            </a:lvl1pPr>
          </a:lstStyle>
          <a:p>
            <a:r>
              <a:rPr lang="en-GB" dirty="0"/>
              <a:t>Edit title</a:t>
            </a:r>
            <a:endParaRPr lang="en-PT" dirty="0"/>
          </a:p>
        </p:txBody>
      </p:sp>
      <p:pic>
        <p:nvPicPr>
          <p:cNvPr id="10" name="Graphic 9">
            <a:extLst>
              <a:ext uri="{FF2B5EF4-FFF2-40B4-BE49-F238E27FC236}">
                <a16:creationId xmlns:a16="http://schemas.microsoft.com/office/drawing/2014/main" id="{D6517F54-B2B2-8E4D-BE47-0A3FBD6DEE7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37600" y="0"/>
            <a:ext cx="1982400" cy="1486800"/>
          </a:xfrm>
          <a:prstGeom prst="rect">
            <a:avLst/>
          </a:prstGeom>
        </p:spPr>
      </p:pic>
      <p:sp>
        <p:nvSpPr>
          <p:cNvPr id="8" name="Text Placeholder 7">
            <a:extLst>
              <a:ext uri="{FF2B5EF4-FFF2-40B4-BE49-F238E27FC236}">
                <a16:creationId xmlns:a16="http://schemas.microsoft.com/office/drawing/2014/main" id="{92A0AF52-A383-8B4C-BAF5-8094DCFA20E7}"/>
              </a:ext>
            </a:extLst>
          </p:cNvPr>
          <p:cNvSpPr>
            <a:spLocks noGrp="1"/>
          </p:cNvSpPr>
          <p:nvPr>
            <p:ph type="body" sz="quarter" idx="13" hasCustomPrompt="1"/>
          </p:nvPr>
        </p:nvSpPr>
        <p:spPr>
          <a:xfrm>
            <a:off x="639386" y="4407425"/>
            <a:ext cx="9767782" cy="462998"/>
          </a:xfrm>
        </p:spPr>
        <p:txBody>
          <a:bodyPr tIns="108000" anchor="t">
            <a:spAutoFit/>
          </a:bodyPr>
          <a:lstStyle>
            <a:lvl1pPr marL="0" indent="0">
              <a:lnSpc>
                <a:spcPct val="100000"/>
              </a:lnSpc>
              <a:buNone/>
              <a:defRPr sz="2000" b="0" i="0">
                <a:solidFill>
                  <a:schemeClr val="tx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400393935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4_Section Big Title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5DF88E5-BA32-4746-87F7-B2AF8460F0B5}"/>
              </a:ext>
            </a:extLst>
          </p:cNvPr>
          <p:cNvSpPr/>
          <p:nvPr userDrawn="1"/>
        </p:nvSpPr>
        <p:spPr>
          <a:xfrm>
            <a:off x="0" y="0"/>
            <a:ext cx="12192000" cy="6858000"/>
          </a:xfrm>
          <a:prstGeom prst="rect">
            <a:avLst/>
          </a:prstGeom>
          <a:solidFill>
            <a:schemeClr val="tx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T"/>
          </a:p>
        </p:txBody>
      </p:sp>
      <p:sp>
        <p:nvSpPr>
          <p:cNvPr id="4" name="Title 1">
            <a:extLst>
              <a:ext uri="{FF2B5EF4-FFF2-40B4-BE49-F238E27FC236}">
                <a16:creationId xmlns:a16="http://schemas.microsoft.com/office/drawing/2014/main" id="{17AAB606-6867-894C-9BD5-B6BFB3E820B8}"/>
              </a:ext>
            </a:extLst>
          </p:cNvPr>
          <p:cNvSpPr>
            <a:spLocks noGrp="1"/>
          </p:cNvSpPr>
          <p:nvPr>
            <p:ph type="title" hasCustomPrompt="1"/>
          </p:nvPr>
        </p:nvSpPr>
        <p:spPr>
          <a:xfrm>
            <a:off x="611120" y="3070934"/>
            <a:ext cx="9767782" cy="1032014"/>
          </a:xfrm>
          <a:prstGeom prst="rect">
            <a:avLst/>
          </a:prstGeom>
        </p:spPr>
        <p:txBody>
          <a:bodyPr anchor="ctr">
            <a:spAutoFit/>
          </a:bodyPr>
          <a:lstStyle>
            <a:lvl1pPr>
              <a:lnSpc>
                <a:spcPct val="80000"/>
              </a:lnSpc>
              <a:defRPr sz="7200" b="1" i="0">
                <a:solidFill>
                  <a:schemeClr val="bg1"/>
                </a:solidFill>
                <a:latin typeface="Equip Extended" panose="02000503030000020004" pitchFamily="2" charset="77"/>
              </a:defRPr>
            </a:lvl1pPr>
          </a:lstStyle>
          <a:p>
            <a:r>
              <a:rPr lang="en-GB" dirty="0"/>
              <a:t>Edit title</a:t>
            </a:r>
            <a:endParaRPr lang="en-PT" dirty="0"/>
          </a:p>
        </p:txBody>
      </p:sp>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7041" y="379903"/>
            <a:ext cx="813599" cy="715078"/>
          </a:xfrm>
          <a:prstGeom prst="rect">
            <a:avLst/>
          </a:prstGeom>
        </p:spPr>
      </p:pic>
      <p:sp>
        <p:nvSpPr>
          <p:cNvPr id="7" name="Text Placeholder 7">
            <a:extLst>
              <a:ext uri="{FF2B5EF4-FFF2-40B4-BE49-F238E27FC236}">
                <a16:creationId xmlns:a16="http://schemas.microsoft.com/office/drawing/2014/main" id="{261C9580-8E18-144F-875F-166D4D85CAFE}"/>
              </a:ext>
            </a:extLst>
          </p:cNvPr>
          <p:cNvSpPr>
            <a:spLocks noGrp="1"/>
          </p:cNvSpPr>
          <p:nvPr>
            <p:ph type="body" sz="quarter" idx="13" hasCustomPrompt="1"/>
          </p:nvPr>
        </p:nvSpPr>
        <p:spPr>
          <a:xfrm>
            <a:off x="639386" y="4407425"/>
            <a:ext cx="9767782" cy="1386327"/>
          </a:xfrm>
        </p:spPr>
        <p:txBody>
          <a:bodyPr tIns="108000" anchor="t">
            <a:spAutoFit/>
          </a:bodyPr>
          <a:lstStyle>
            <a:lvl1pPr marL="0" indent="0">
              <a:lnSpc>
                <a:spcPct val="100000"/>
              </a:lnSpc>
              <a:buNone/>
              <a:defRPr sz="2000" b="0" i="0">
                <a:solidFill>
                  <a:schemeClr val="bg1"/>
                </a:solidFill>
                <a:latin typeface="Equip Extended Thin" panose="02000503030000020004" pitchFamily="2" charset="77"/>
              </a:defRPr>
            </a:lvl1pPr>
          </a:lstStyle>
          <a:p>
            <a:pPr lvl="0"/>
            <a:r>
              <a:rPr lang="en-GB" dirty="0"/>
              <a:t>Feel free to exchange the background photo, but please keep the overlay layer on top. You can exchange the photo by clicking on the Design tab, in Customize, click Format Background. And then click Insert under Picture Source to select your photo.</a:t>
            </a:r>
          </a:p>
        </p:txBody>
      </p:sp>
    </p:spTree>
    <p:extLst>
      <p:ext uri="{BB962C8B-B14F-4D97-AF65-F5344CB8AC3E}">
        <p14:creationId xmlns:p14="http://schemas.microsoft.com/office/powerpoint/2010/main" val="32584126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1_Section Small Title White">
    <p:bg>
      <p:bgPr>
        <a:solidFill>
          <a:schemeClr val="bg1"/>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tx1"/>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4047725"/>
            <a:ext cx="9767782" cy="462998"/>
          </a:xfrm>
        </p:spPr>
        <p:txBody>
          <a:bodyPr tIns="108000" anchor="t">
            <a:spAutoFit/>
          </a:bodyPr>
          <a:lstStyle>
            <a:lvl1pPr marL="0" indent="0">
              <a:lnSpc>
                <a:spcPct val="100000"/>
              </a:lnSpc>
              <a:buNone/>
              <a:defRPr sz="2000" b="0" i="0">
                <a:solidFill>
                  <a:schemeClr val="tx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6322855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2_Section Small Title Blue">
    <p:bg>
      <p:bgPr>
        <a:solidFill>
          <a:srgbClr val="09294D"/>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bg1"/>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4047725"/>
            <a:ext cx="9767782" cy="462998"/>
          </a:xfrm>
        </p:spPr>
        <p:txBody>
          <a:bodyPr tIns="108000" anchor="t">
            <a:spAutoFit/>
          </a:bodyPr>
          <a:lstStyle>
            <a:lvl1pPr marL="0" indent="0">
              <a:lnSpc>
                <a:spcPct val="100000"/>
              </a:lnSpc>
              <a:buNone/>
              <a:defRPr sz="2000" b="0" i="0">
                <a:solidFill>
                  <a:schemeClr val="bg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39437596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3_Section Small Title Green ">
    <p:bg>
      <p:bgPr>
        <a:solidFill>
          <a:schemeClr val="accent1"/>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tx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tx1"/>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4047725"/>
            <a:ext cx="9767782" cy="462998"/>
          </a:xfrm>
        </p:spPr>
        <p:txBody>
          <a:bodyPr tIns="108000" anchor="t">
            <a:spAutoFit/>
          </a:bodyPr>
          <a:lstStyle>
            <a:lvl1pPr marL="0" indent="0">
              <a:lnSpc>
                <a:spcPct val="100000"/>
              </a:lnSpc>
              <a:buNone/>
              <a:defRPr sz="2000" b="0" i="0">
                <a:solidFill>
                  <a:schemeClr val="tx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132866660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4_Section Small Title Purple">
    <p:bg>
      <p:bgPr>
        <a:solidFill>
          <a:srgbClr val="2E008B"/>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bg1"/>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4047725"/>
            <a:ext cx="9767782" cy="462998"/>
          </a:xfrm>
        </p:spPr>
        <p:txBody>
          <a:bodyPr tIns="108000" anchor="t">
            <a:spAutoFit/>
          </a:bodyPr>
          <a:lstStyle>
            <a:lvl1pPr marL="0" indent="0">
              <a:lnSpc>
                <a:spcPct val="100000"/>
              </a:lnSpc>
              <a:buNone/>
              <a:defRPr sz="2000" b="0" i="0">
                <a:solidFill>
                  <a:schemeClr val="bg1"/>
                </a:solidFill>
                <a:latin typeface="Equip Extended Thin" panose="02000503030000020004" pitchFamily="2" charset="77"/>
              </a:defRPr>
            </a:lvl1pPr>
          </a:lstStyle>
          <a:p>
            <a:pPr lvl="0"/>
            <a:r>
              <a:rPr lang="en-GB" dirty="0"/>
              <a:t>Edit description</a:t>
            </a:r>
          </a:p>
        </p:txBody>
      </p:sp>
    </p:spTree>
    <p:extLst>
      <p:ext uri="{BB962C8B-B14F-4D97-AF65-F5344CB8AC3E}">
        <p14:creationId xmlns:p14="http://schemas.microsoft.com/office/powerpoint/2010/main" val="40831220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5_Section Small Title Image">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5DF88E5-BA32-4746-87F7-B2AF8460F0B5}"/>
              </a:ext>
            </a:extLst>
          </p:cNvPr>
          <p:cNvSpPr/>
          <p:nvPr userDrawn="1"/>
        </p:nvSpPr>
        <p:spPr>
          <a:xfrm>
            <a:off x="0" y="0"/>
            <a:ext cx="12192000" cy="6858000"/>
          </a:xfrm>
          <a:prstGeom prst="rect">
            <a:avLst/>
          </a:prstGeom>
          <a:solidFill>
            <a:schemeClr val="tx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T" dirty="0"/>
          </a:p>
        </p:txBody>
      </p:sp>
      <p:sp>
        <p:nvSpPr>
          <p:cNvPr id="4" name="Title 1">
            <a:extLst>
              <a:ext uri="{FF2B5EF4-FFF2-40B4-BE49-F238E27FC236}">
                <a16:creationId xmlns:a16="http://schemas.microsoft.com/office/drawing/2014/main" id="{17AAB606-6867-894C-9BD5-B6BFB3E820B8}"/>
              </a:ext>
            </a:extLst>
          </p:cNvPr>
          <p:cNvSpPr>
            <a:spLocks noGrp="1"/>
          </p:cNvSpPr>
          <p:nvPr>
            <p:ph type="title" hasCustomPrompt="1"/>
          </p:nvPr>
        </p:nvSpPr>
        <p:spPr>
          <a:xfrm>
            <a:off x="611120" y="2907905"/>
            <a:ext cx="9767782" cy="797078"/>
          </a:xfrm>
          <a:prstGeom prst="rect">
            <a:avLst/>
          </a:prstGeom>
        </p:spPr>
        <p:txBody>
          <a:bodyPr anchor="b">
            <a:spAutoFit/>
          </a:bodyPr>
          <a:lstStyle>
            <a:lvl1pPr>
              <a:lnSpc>
                <a:spcPct val="80000"/>
              </a:lnSpc>
              <a:defRPr sz="5400" b="1" i="0">
                <a:solidFill>
                  <a:schemeClr val="bg1"/>
                </a:solidFill>
                <a:latin typeface="Equip Extended" panose="02000503030000020004" pitchFamily="2" charset="77"/>
              </a:defRPr>
            </a:lvl1pPr>
          </a:lstStyle>
          <a:p>
            <a:r>
              <a:rPr lang="en-GB" dirty="0"/>
              <a:t>Edit title</a:t>
            </a:r>
            <a:endParaRPr lang="en-PT" dirty="0"/>
          </a:p>
        </p:txBody>
      </p:sp>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7041" y="379903"/>
            <a:ext cx="813599" cy="715078"/>
          </a:xfrm>
          <a:prstGeom prst="rect">
            <a:avLst/>
          </a:prstGeom>
        </p:spPr>
      </p:pic>
      <p:sp>
        <p:nvSpPr>
          <p:cNvPr id="7" name="Text Placeholder 7">
            <a:extLst>
              <a:ext uri="{FF2B5EF4-FFF2-40B4-BE49-F238E27FC236}">
                <a16:creationId xmlns:a16="http://schemas.microsoft.com/office/drawing/2014/main" id="{56E1278F-22F1-EE44-90D3-B0B9F038A5A5}"/>
              </a:ext>
            </a:extLst>
          </p:cNvPr>
          <p:cNvSpPr>
            <a:spLocks noGrp="1"/>
          </p:cNvSpPr>
          <p:nvPr>
            <p:ph type="body" sz="quarter" idx="12" hasCustomPrompt="1"/>
          </p:nvPr>
        </p:nvSpPr>
        <p:spPr>
          <a:xfrm>
            <a:off x="639386" y="4047725"/>
            <a:ext cx="9767782" cy="1386327"/>
          </a:xfrm>
        </p:spPr>
        <p:txBody>
          <a:bodyPr tIns="108000" anchor="t">
            <a:spAutoFit/>
          </a:bodyPr>
          <a:lstStyle>
            <a:lvl1pPr marL="0" indent="0">
              <a:lnSpc>
                <a:spcPct val="100000"/>
              </a:lnSpc>
              <a:buNone/>
              <a:defRPr sz="2000" b="0" i="0">
                <a:solidFill>
                  <a:schemeClr val="bg1"/>
                </a:solidFill>
                <a:latin typeface="Equip Extended Thin" panose="02000503030000020004" pitchFamily="2" charset="77"/>
              </a:defRPr>
            </a:lvl1pPr>
          </a:lstStyle>
          <a:p>
            <a:pPr lvl="0"/>
            <a:r>
              <a:rPr lang="en-GB" dirty="0"/>
              <a:t>Feel free to exchange the background photo, but please keep the overlay layer on top. You can exchange the photo by clicking on the Design tab, in Customize, click Format Background. And then click Insert under Picture Source to select your photo.</a:t>
            </a:r>
          </a:p>
        </p:txBody>
      </p:sp>
    </p:spTree>
    <p:extLst>
      <p:ext uri="{BB962C8B-B14F-4D97-AF65-F5344CB8AC3E}">
        <p14:creationId xmlns:p14="http://schemas.microsoft.com/office/powerpoint/2010/main" val="628947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endParaRPr lang="en-PT" dirty="0"/>
          </a:p>
        </p:txBody>
      </p:sp>
      <p:sp>
        <p:nvSpPr>
          <p:cNvPr id="5" name="Footer Placeholder 4"/>
          <p:cNvSpPr>
            <a:spLocks noGrp="1"/>
          </p:cNvSpPr>
          <p:nvPr>
            <p:ph type="ftr" sz="quarter" idx="11"/>
          </p:nvPr>
        </p:nvSpPr>
        <p:spPr/>
        <p:txBody>
          <a:bodyPr/>
          <a:lstStyle/>
          <a:p>
            <a:r>
              <a:rPr lang="en-US"/>
              <a:t>@2020 Nagarro - All rights reserved</a:t>
            </a:r>
            <a:endParaRPr lang="en-PT"/>
          </a:p>
        </p:txBody>
      </p:sp>
      <p:sp>
        <p:nvSpPr>
          <p:cNvPr id="6" name="Slide Number Placeholder 5"/>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1038597081"/>
      </p:ext>
    </p:extLst>
  </p:cSld>
  <p:clrMapOvr>
    <a:masterClrMapping/>
  </p:clrMapOvr>
  <p:hf sldNum="0"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1_Agenda">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25" name="Text Placeholder 7">
            <a:extLst>
              <a:ext uri="{FF2B5EF4-FFF2-40B4-BE49-F238E27FC236}">
                <a16:creationId xmlns:a16="http://schemas.microsoft.com/office/drawing/2014/main" id="{0A2FAD0F-C7E7-9E43-B2FB-56A6A8BFFE06}"/>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D0B82C9C-213C-5846-9418-2E92489F1114}"/>
              </a:ext>
            </a:extLst>
          </p:cNvPr>
          <p:cNvSpPr>
            <a:spLocks noGrp="1"/>
          </p:cNvSpPr>
          <p:nvPr>
            <p:ph type="title" hasCustomPrompt="1"/>
          </p:nvPr>
        </p:nvSpPr>
        <p:spPr>
          <a:xfrm>
            <a:off x="626398" y="481125"/>
            <a:ext cx="6947999"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7" name="Text Placeholder 7">
            <a:extLst>
              <a:ext uri="{FF2B5EF4-FFF2-40B4-BE49-F238E27FC236}">
                <a16:creationId xmlns:a16="http://schemas.microsoft.com/office/drawing/2014/main" id="{758E9BFF-AA50-5A4B-879E-3AC820AF497A}"/>
              </a:ext>
            </a:extLst>
          </p:cNvPr>
          <p:cNvSpPr>
            <a:spLocks noGrp="1"/>
          </p:cNvSpPr>
          <p:nvPr>
            <p:ph type="body" sz="quarter" idx="29" hasCustomPrompt="1"/>
          </p:nvPr>
        </p:nvSpPr>
        <p:spPr>
          <a:xfrm>
            <a:off x="626401" y="930188"/>
            <a:ext cx="6947999"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44" name="Text Placeholder 7">
            <a:extLst>
              <a:ext uri="{FF2B5EF4-FFF2-40B4-BE49-F238E27FC236}">
                <a16:creationId xmlns:a16="http://schemas.microsoft.com/office/drawing/2014/main" id="{9987E3FA-762E-1544-B600-DE2358F40AFD}"/>
              </a:ext>
            </a:extLst>
          </p:cNvPr>
          <p:cNvSpPr>
            <a:spLocks noGrp="1"/>
          </p:cNvSpPr>
          <p:nvPr>
            <p:ph type="body" sz="quarter" idx="12" hasCustomPrompt="1"/>
          </p:nvPr>
        </p:nvSpPr>
        <p:spPr>
          <a:xfrm>
            <a:off x="1704972" y="2436203"/>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45" name="Text Placeholder 7">
            <a:extLst>
              <a:ext uri="{FF2B5EF4-FFF2-40B4-BE49-F238E27FC236}">
                <a16:creationId xmlns:a16="http://schemas.microsoft.com/office/drawing/2014/main" id="{092923F0-4DAD-D047-919F-E9C087D11AD8}"/>
              </a:ext>
            </a:extLst>
          </p:cNvPr>
          <p:cNvSpPr>
            <a:spLocks noGrp="1"/>
          </p:cNvSpPr>
          <p:nvPr>
            <p:ph type="body" sz="quarter" idx="13" hasCustomPrompt="1"/>
          </p:nvPr>
        </p:nvSpPr>
        <p:spPr>
          <a:xfrm>
            <a:off x="1704974" y="2112111"/>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57" name="Text Placeholder 7">
            <a:extLst>
              <a:ext uri="{FF2B5EF4-FFF2-40B4-BE49-F238E27FC236}">
                <a16:creationId xmlns:a16="http://schemas.microsoft.com/office/drawing/2014/main" id="{45C7B623-9A59-0344-A47A-44FFD3513C0D}"/>
              </a:ext>
            </a:extLst>
          </p:cNvPr>
          <p:cNvSpPr>
            <a:spLocks noGrp="1"/>
          </p:cNvSpPr>
          <p:nvPr>
            <p:ph type="body" sz="quarter" idx="32" hasCustomPrompt="1"/>
          </p:nvPr>
        </p:nvSpPr>
        <p:spPr>
          <a:xfrm>
            <a:off x="1079996" y="2112111"/>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58" name="Text Placeholder 7">
            <a:extLst>
              <a:ext uri="{FF2B5EF4-FFF2-40B4-BE49-F238E27FC236}">
                <a16:creationId xmlns:a16="http://schemas.microsoft.com/office/drawing/2014/main" id="{620F14B5-2346-794D-A8B4-1F98C2161948}"/>
              </a:ext>
            </a:extLst>
          </p:cNvPr>
          <p:cNvSpPr>
            <a:spLocks noGrp="1"/>
          </p:cNvSpPr>
          <p:nvPr>
            <p:ph type="body" sz="quarter" idx="33" hasCustomPrompt="1"/>
          </p:nvPr>
        </p:nvSpPr>
        <p:spPr>
          <a:xfrm>
            <a:off x="7007773" y="2439712"/>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59" name="Text Placeholder 7">
            <a:extLst>
              <a:ext uri="{FF2B5EF4-FFF2-40B4-BE49-F238E27FC236}">
                <a16:creationId xmlns:a16="http://schemas.microsoft.com/office/drawing/2014/main" id="{42B3E1EA-2B2A-D940-AB24-C21760A18C04}"/>
              </a:ext>
            </a:extLst>
          </p:cNvPr>
          <p:cNvSpPr>
            <a:spLocks noGrp="1"/>
          </p:cNvSpPr>
          <p:nvPr>
            <p:ph type="body" sz="quarter" idx="34" hasCustomPrompt="1"/>
          </p:nvPr>
        </p:nvSpPr>
        <p:spPr>
          <a:xfrm>
            <a:off x="7007775" y="2115620"/>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60" name="Text Placeholder 7">
            <a:extLst>
              <a:ext uri="{FF2B5EF4-FFF2-40B4-BE49-F238E27FC236}">
                <a16:creationId xmlns:a16="http://schemas.microsoft.com/office/drawing/2014/main" id="{52611E22-EC7A-6241-A2EC-B60647BB1C08}"/>
              </a:ext>
            </a:extLst>
          </p:cNvPr>
          <p:cNvSpPr>
            <a:spLocks noGrp="1"/>
          </p:cNvSpPr>
          <p:nvPr>
            <p:ph type="body" sz="quarter" idx="35" hasCustomPrompt="1"/>
          </p:nvPr>
        </p:nvSpPr>
        <p:spPr>
          <a:xfrm>
            <a:off x="6382797" y="2115620"/>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61" name="Text Placeholder 7">
            <a:extLst>
              <a:ext uri="{FF2B5EF4-FFF2-40B4-BE49-F238E27FC236}">
                <a16:creationId xmlns:a16="http://schemas.microsoft.com/office/drawing/2014/main" id="{8F05CA85-D18E-4E47-ABF8-DCB282EA2CCE}"/>
              </a:ext>
            </a:extLst>
          </p:cNvPr>
          <p:cNvSpPr>
            <a:spLocks noGrp="1"/>
          </p:cNvSpPr>
          <p:nvPr>
            <p:ph type="body" sz="quarter" idx="36" hasCustomPrompt="1"/>
          </p:nvPr>
        </p:nvSpPr>
        <p:spPr>
          <a:xfrm>
            <a:off x="1704972" y="3522053"/>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62" name="Text Placeholder 7">
            <a:extLst>
              <a:ext uri="{FF2B5EF4-FFF2-40B4-BE49-F238E27FC236}">
                <a16:creationId xmlns:a16="http://schemas.microsoft.com/office/drawing/2014/main" id="{995747D0-5830-3744-BAA3-C30717BDA220}"/>
              </a:ext>
            </a:extLst>
          </p:cNvPr>
          <p:cNvSpPr>
            <a:spLocks noGrp="1"/>
          </p:cNvSpPr>
          <p:nvPr>
            <p:ph type="body" sz="quarter" idx="37" hasCustomPrompt="1"/>
          </p:nvPr>
        </p:nvSpPr>
        <p:spPr>
          <a:xfrm>
            <a:off x="1704974" y="3197961"/>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63" name="Text Placeholder 7">
            <a:extLst>
              <a:ext uri="{FF2B5EF4-FFF2-40B4-BE49-F238E27FC236}">
                <a16:creationId xmlns:a16="http://schemas.microsoft.com/office/drawing/2014/main" id="{6EB72F02-CCB0-8245-97D7-1763619B80A2}"/>
              </a:ext>
            </a:extLst>
          </p:cNvPr>
          <p:cNvSpPr>
            <a:spLocks noGrp="1"/>
          </p:cNvSpPr>
          <p:nvPr>
            <p:ph type="body" sz="quarter" idx="38" hasCustomPrompt="1"/>
          </p:nvPr>
        </p:nvSpPr>
        <p:spPr>
          <a:xfrm>
            <a:off x="1079996" y="3197961"/>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64" name="Text Placeholder 7">
            <a:extLst>
              <a:ext uri="{FF2B5EF4-FFF2-40B4-BE49-F238E27FC236}">
                <a16:creationId xmlns:a16="http://schemas.microsoft.com/office/drawing/2014/main" id="{7C02FA8C-0B1C-A64D-9151-9D133023AD32}"/>
              </a:ext>
            </a:extLst>
          </p:cNvPr>
          <p:cNvSpPr>
            <a:spLocks noGrp="1"/>
          </p:cNvSpPr>
          <p:nvPr>
            <p:ph type="body" sz="quarter" idx="39" hasCustomPrompt="1"/>
          </p:nvPr>
        </p:nvSpPr>
        <p:spPr>
          <a:xfrm>
            <a:off x="7007773" y="3525562"/>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65" name="Text Placeholder 7">
            <a:extLst>
              <a:ext uri="{FF2B5EF4-FFF2-40B4-BE49-F238E27FC236}">
                <a16:creationId xmlns:a16="http://schemas.microsoft.com/office/drawing/2014/main" id="{0B48CBAC-5DBC-A84D-A3CE-6DCD8B5C825C}"/>
              </a:ext>
            </a:extLst>
          </p:cNvPr>
          <p:cNvSpPr>
            <a:spLocks noGrp="1"/>
          </p:cNvSpPr>
          <p:nvPr>
            <p:ph type="body" sz="quarter" idx="40" hasCustomPrompt="1"/>
          </p:nvPr>
        </p:nvSpPr>
        <p:spPr>
          <a:xfrm>
            <a:off x="7007775" y="3201470"/>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66" name="Text Placeholder 7">
            <a:extLst>
              <a:ext uri="{FF2B5EF4-FFF2-40B4-BE49-F238E27FC236}">
                <a16:creationId xmlns:a16="http://schemas.microsoft.com/office/drawing/2014/main" id="{4A8F5CB8-6C44-3048-8271-CBD6BA8FBE29}"/>
              </a:ext>
            </a:extLst>
          </p:cNvPr>
          <p:cNvSpPr>
            <a:spLocks noGrp="1"/>
          </p:cNvSpPr>
          <p:nvPr>
            <p:ph type="body" sz="quarter" idx="41" hasCustomPrompt="1"/>
          </p:nvPr>
        </p:nvSpPr>
        <p:spPr>
          <a:xfrm>
            <a:off x="6382797" y="3201470"/>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67" name="Text Placeholder 7">
            <a:extLst>
              <a:ext uri="{FF2B5EF4-FFF2-40B4-BE49-F238E27FC236}">
                <a16:creationId xmlns:a16="http://schemas.microsoft.com/office/drawing/2014/main" id="{B736EE27-FA5D-884F-8ECA-1D70CDC80559}"/>
              </a:ext>
            </a:extLst>
          </p:cNvPr>
          <p:cNvSpPr>
            <a:spLocks noGrp="1"/>
          </p:cNvSpPr>
          <p:nvPr>
            <p:ph type="body" sz="quarter" idx="42" hasCustomPrompt="1"/>
          </p:nvPr>
        </p:nvSpPr>
        <p:spPr>
          <a:xfrm>
            <a:off x="1704972" y="4521563"/>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68" name="Text Placeholder 7">
            <a:extLst>
              <a:ext uri="{FF2B5EF4-FFF2-40B4-BE49-F238E27FC236}">
                <a16:creationId xmlns:a16="http://schemas.microsoft.com/office/drawing/2014/main" id="{50B67E55-BE08-AD4A-B576-A7D0BC0732F0}"/>
              </a:ext>
            </a:extLst>
          </p:cNvPr>
          <p:cNvSpPr>
            <a:spLocks noGrp="1"/>
          </p:cNvSpPr>
          <p:nvPr>
            <p:ph type="body" sz="quarter" idx="43" hasCustomPrompt="1"/>
          </p:nvPr>
        </p:nvSpPr>
        <p:spPr>
          <a:xfrm>
            <a:off x="1704974" y="4197471"/>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69" name="Text Placeholder 7">
            <a:extLst>
              <a:ext uri="{FF2B5EF4-FFF2-40B4-BE49-F238E27FC236}">
                <a16:creationId xmlns:a16="http://schemas.microsoft.com/office/drawing/2014/main" id="{77459E8E-468B-4945-BB56-E0FAAB8B40A2}"/>
              </a:ext>
            </a:extLst>
          </p:cNvPr>
          <p:cNvSpPr>
            <a:spLocks noGrp="1"/>
          </p:cNvSpPr>
          <p:nvPr>
            <p:ph type="body" sz="quarter" idx="44" hasCustomPrompt="1"/>
          </p:nvPr>
        </p:nvSpPr>
        <p:spPr>
          <a:xfrm>
            <a:off x="1079996" y="4197471"/>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
        <p:nvSpPr>
          <p:cNvPr id="70" name="Text Placeholder 7">
            <a:extLst>
              <a:ext uri="{FF2B5EF4-FFF2-40B4-BE49-F238E27FC236}">
                <a16:creationId xmlns:a16="http://schemas.microsoft.com/office/drawing/2014/main" id="{7D693191-558A-1D49-8217-C2D930487D9C}"/>
              </a:ext>
            </a:extLst>
          </p:cNvPr>
          <p:cNvSpPr>
            <a:spLocks noGrp="1"/>
          </p:cNvSpPr>
          <p:nvPr>
            <p:ph type="body" sz="quarter" idx="45" hasCustomPrompt="1"/>
          </p:nvPr>
        </p:nvSpPr>
        <p:spPr>
          <a:xfrm>
            <a:off x="7007773" y="4525072"/>
            <a:ext cx="4101826" cy="334313"/>
          </a:xfrm>
          <a:prstGeom prst="rect">
            <a:avLst/>
          </a:prstGeom>
        </p:spPr>
        <p:txBody>
          <a:bodyPr wrap="square" tIns="72000" anchor="t">
            <a:spAutoFit/>
          </a:bodyPr>
          <a:lstStyle>
            <a:lvl1pPr marL="0" indent="0">
              <a:lnSpc>
                <a:spcPct val="100000"/>
              </a:lnSpc>
              <a:spcBef>
                <a:spcPts val="1000"/>
              </a:spcBef>
              <a:buNone/>
              <a:defRPr sz="1400" b="0" i="0">
                <a:solidFill>
                  <a:schemeClr val="tx1"/>
                </a:solidFill>
                <a:latin typeface="Equip Light" panose="02000503000000020004" pitchFamily="2" charset="77"/>
              </a:defRPr>
            </a:lvl1pPr>
          </a:lstStyle>
          <a:p>
            <a:pPr lvl="0"/>
            <a:r>
              <a:rPr lang="en-GB" dirty="0"/>
              <a:t>Edit  </a:t>
            </a:r>
            <a:r>
              <a:rPr lang="en-GB" dirty="0" err="1"/>
              <a:t>subheader</a:t>
            </a:r>
            <a:endParaRPr lang="en-GB" dirty="0"/>
          </a:p>
        </p:txBody>
      </p:sp>
      <p:sp>
        <p:nvSpPr>
          <p:cNvPr id="71" name="Text Placeholder 7">
            <a:extLst>
              <a:ext uri="{FF2B5EF4-FFF2-40B4-BE49-F238E27FC236}">
                <a16:creationId xmlns:a16="http://schemas.microsoft.com/office/drawing/2014/main" id="{AE3D8A36-A9B3-7C4A-B449-615367FDC9F0}"/>
              </a:ext>
            </a:extLst>
          </p:cNvPr>
          <p:cNvSpPr>
            <a:spLocks noGrp="1"/>
          </p:cNvSpPr>
          <p:nvPr>
            <p:ph type="body" sz="quarter" idx="46" hasCustomPrompt="1"/>
          </p:nvPr>
        </p:nvSpPr>
        <p:spPr>
          <a:xfrm>
            <a:off x="7007775" y="4200980"/>
            <a:ext cx="4101825" cy="426646"/>
          </a:xfrm>
          <a:prstGeom prst="rect">
            <a:avLst/>
          </a:prstGeom>
        </p:spPr>
        <p:txBody>
          <a:bodyPr wrap="square" tIns="72000" anchor="t">
            <a:spAutoFit/>
          </a:bodyPr>
          <a:lstStyle>
            <a:lvl1pPr marL="0" indent="0">
              <a:lnSpc>
                <a:spcPct val="100000"/>
              </a:lnSpc>
              <a:buNone/>
              <a:defRPr sz="2000" b="1" i="0">
                <a:solidFill>
                  <a:schemeClr val="tx1"/>
                </a:solidFill>
                <a:latin typeface="Equip Extended" panose="02000503030000020004" pitchFamily="2" charset="77"/>
              </a:defRPr>
            </a:lvl1pPr>
          </a:lstStyle>
          <a:p>
            <a:pPr lvl="0"/>
            <a:r>
              <a:rPr lang="en-GB" dirty="0"/>
              <a:t>Edit chapter header</a:t>
            </a:r>
          </a:p>
        </p:txBody>
      </p:sp>
      <p:sp>
        <p:nvSpPr>
          <p:cNvPr id="72" name="Text Placeholder 7">
            <a:extLst>
              <a:ext uri="{FF2B5EF4-FFF2-40B4-BE49-F238E27FC236}">
                <a16:creationId xmlns:a16="http://schemas.microsoft.com/office/drawing/2014/main" id="{203F513A-377D-104F-A5B9-74E9D835A669}"/>
              </a:ext>
            </a:extLst>
          </p:cNvPr>
          <p:cNvSpPr>
            <a:spLocks noGrp="1"/>
          </p:cNvSpPr>
          <p:nvPr>
            <p:ph type="body" sz="quarter" idx="47" hasCustomPrompt="1"/>
          </p:nvPr>
        </p:nvSpPr>
        <p:spPr>
          <a:xfrm>
            <a:off x="6382797" y="4200980"/>
            <a:ext cx="624975" cy="426646"/>
          </a:xfrm>
          <a:prstGeom prst="rect">
            <a:avLst/>
          </a:prstGeom>
        </p:spPr>
        <p:txBody>
          <a:bodyPr wrap="square" tIns="72000" anchor="t">
            <a:spAutoFit/>
          </a:bodyPr>
          <a:lstStyle>
            <a:lvl1pPr marL="0" indent="0" algn="r">
              <a:lnSpc>
                <a:spcPct val="100000"/>
              </a:lnSpc>
              <a:buNone/>
              <a:defRPr sz="2000" b="1" i="0">
                <a:solidFill>
                  <a:srgbClr val="00DBA9"/>
                </a:solidFill>
                <a:latin typeface="Equip Extended" panose="02000503030000020004" pitchFamily="2" charset="77"/>
              </a:defRPr>
            </a:lvl1pPr>
          </a:lstStyle>
          <a:p>
            <a:pPr lvl="0"/>
            <a:r>
              <a:rPr lang="en-GB" dirty="0"/>
              <a:t>Nr.</a:t>
            </a:r>
          </a:p>
        </p:txBody>
      </p:sp>
    </p:spTree>
    <p:extLst>
      <p:ext uri="{BB962C8B-B14F-4D97-AF65-F5344CB8AC3E}">
        <p14:creationId xmlns:p14="http://schemas.microsoft.com/office/powerpoint/2010/main" val="23584221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2_Info Bullets">
    <p:bg>
      <p:bgPr>
        <a:solidFill>
          <a:schemeClr val="bg1"/>
        </a:solidFill>
        <a:effectLst/>
      </p:bgPr>
    </p:bg>
    <p:spTree>
      <p:nvGrpSpPr>
        <p:cNvPr id="1" name=""/>
        <p:cNvGrpSpPr/>
        <p:nvPr/>
      </p:nvGrpSpPr>
      <p:grpSpPr>
        <a:xfrm>
          <a:off x="0" y="0"/>
          <a:ext cx="0" cy="0"/>
          <a:chOff x="0" y="0"/>
          <a:chExt cx="0" cy="0"/>
        </a:xfrm>
      </p:grpSpPr>
      <p:pic>
        <p:nvPicPr>
          <p:cNvPr id="25" name="r1Artboard 2edsw.pdf" descr="r1Artboard 2edsw.pdf">
            <a:extLst>
              <a:ext uri="{FF2B5EF4-FFF2-40B4-BE49-F238E27FC236}">
                <a16:creationId xmlns:a16="http://schemas.microsoft.com/office/drawing/2014/main" id="{26EA4B65-F354-BD45-A431-FFC265BFA1DE}"/>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5691013" y="2197976"/>
            <a:ext cx="5785202" cy="1365365"/>
          </a:xfrm>
          <a:prstGeom prst="rect">
            <a:avLst/>
          </a:prstGeom>
        </p:spPr>
        <p:txBody>
          <a:bodyPr wrap="square" tIns="72000" anchor="t">
            <a:spAutoFit/>
          </a:bodyPr>
          <a:lstStyle>
            <a:lvl1pPr marL="285750" indent="-285750">
              <a:lnSpc>
                <a:spcPct val="100000"/>
              </a:lnSpc>
              <a:buFont typeface="Arial" panose="020B0604020202020204" pitchFamily="34" charset="0"/>
              <a:buChar char="•"/>
              <a:defRPr sz="1400" b="0" i="0">
                <a:solidFill>
                  <a:srgbClr val="060320"/>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5691599" y="1602250"/>
            <a:ext cx="5785202" cy="509948"/>
          </a:xfrm>
        </p:spPr>
        <p:txBody>
          <a:bodyPr wrap="square">
            <a:spAutoFit/>
          </a:bodyPr>
          <a:lstStyle>
            <a:lvl1pPr marL="0" indent="0">
              <a:lnSpc>
                <a:spcPct val="80000"/>
              </a:lnSpc>
              <a:buNone/>
              <a:defRPr sz="3200" b="1" i="0">
                <a:solidFill>
                  <a:srgbClr val="060320"/>
                </a:solidFill>
                <a:latin typeface="Equip Extended" panose="02000503030000020004" pitchFamily="2" charset="77"/>
              </a:defRPr>
            </a:lvl1pPr>
          </a:lstStyle>
          <a:p>
            <a:r>
              <a:rPr lang="en-GB" dirty="0"/>
              <a:t>Edit supporting title</a:t>
            </a:r>
            <a:endParaRPr lang="en-PT" dirty="0"/>
          </a:p>
        </p:txBody>
      </p:sp>
      <p:sp>
        <p:nvSpPr>
          <p:cNvPr id="31" name="Title 1">
            <a:extLst>
              <a:ext uri="{FF2B5EF4-FFF2-40B4-BE49-F238E27FC236}">
                <a16:creationId xmlns:a16="http://schemas.microsoft.com/office/drawing/2014/main" id="{A46EF3AD-FB46-B34A-8E14-1B37D1952FF9}"/>
              </a:ext>
            </a:extLst>
          </p:cNvPr>
          <p:cNvSpPr>
            <a:spLocks noGrp="1"/>
          </p:cNvSpPr>
          <p:nvPr>
            <p:ph type="title" hasCustomPrompt="1"/>
          </p:nvPr>
        </p:nvSpPr>
        <p:spPr>
          <a:xfrm>
            <a:off x="626399" y="481125"/>
            <a:ext cx="5065199"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32" name="Text Placeholder 7">
            <a:extLst>
              <a:ext uri="{FF2B5EF4-FFF2-40B4-BE49-F238E27FC236}">
                <a16:creationId xmlns:a16="http://schemas.microsoft.com/office/drawing/2014/main" id="{918C771A-8818-EF4C-A126-D8F85656B15F}"/>
              </a:ext>
            </a:extLst>
          </p:cNvPr>
          <p:cNvSpPr>
            <a:spLocks noGrp="1"/>
          </p:cNvSpPr>
          <p:nvPr>
            <p:ph type="body" sz="quarter" idx="29" hasCustomPrompt="1"/>
          </p:nvPr>
        </p:nvSpPr>
        <p:spPr>
          <a:xfrm>
            <a:off x="626401" y="930188"/>
            <a:ext cx="50652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825954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3_Info Numbers">
    <p:bg>
      <p:bgPr>
        <a:solidFill>
          <a:schemeClr val="bg1"/>
        </a:solidFill>
        <a:effectLst/>
      </p:bgPr>
    </p:bg>
    <p:spTree>
      <p:nvGrpSpPr>
        <p:cNvPr id="1" name=""/>
        <p:cNvGrpSpPr/>
        <p:nvPr/>
      </p:nvGrpSpPr>
      <p:grpSpPr>
        <a:xfrm>
          <a:off x="0" y="0"/>
          <a:ext cx="0" cy="0"/>
          <a:chOff x="0" y="0"/>
          <a:chExt cx="0" cy="0"/>
        </a:xfrm>
      </p:grpSpPr>
      <p:pic>
        <p:nvPicPr>
          <p:cNvPr id="25" name="r1Artboard 2edsw.pdf" descr="r1Artboard 2edsw.pdf">
            <a:extLst>
              <a:ext uri="{FF2B5EF4-FFF2-40B4-BE49-F238E27FC236}">
                <a16:creationId xmlns:a16="http://schemas.microsoft.com/office/drawing/2014/main" id="{26EA4B65-F354-BD45-A431-FFC265BFA1DE}"/>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5691013" y="2197976"/>
            <a:ext cx="5785202" cy="1365365"/>
          </a:xfrm>
          <a:prstGeom prst="rect">
            <a:avLst/>
          </a:prstGeom>
        </p:spPr>
        <p:txBody>
          <a:bodyPr wrap="square" tIns="72000" anchor="t">
            <a:spAutoFit/>
          </a:bodyPr>
          <a:lstStyle>
            <a:lvl1pPr marL="342900" indent="-342900">
              <a:lnSpc>
                <a:spcPct val="100000"/>
              </a:lnSpc>
              <a:buFont typeface="+mj-lt"/>
              <a:buAutoNum type="arabicPeriod"/>
              <a:defRPr sz="1400" b="0" i="0">
                <a:solidFill>
                  <a:srgbClr val="060320"/>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5691599" y="1602250"/>
            <a:ext cx="5785202" cy="509948"/>
          </a:xfrm>
        </p:spPr>
        <p:txBody>
          <a:bodyPr wrap="square">
            <a:spAutoFit/>
          </a:bodyPr>
          <a:lstStyle>
            <a:lvl1pPr marL="0" indent="0">
              <a:lnSpc>
                <a:spcPct val="80000"/>
              </a:lnSpc>
              <a:buNone/>
              <a:defRPr sz="3200" b="1" i="0">
                <a:solidFill>
                  <a:srgbClr val="060320"/>
                </a:solidFill>
                <a:latin typeface="Equip Extended" panose="02000503030000020004" pitchFamily="2" charset="77"/>
              </a:defRPr>
            </a:lvl1pPr>
          </a:lstStyle>
          <a:p>
            <a:r>
              <a:rPr lang="en-GB" dirty="0"/>
              <a:t>Edit supporting title</a:t>
            </a:r>
            <a:endParaRPr lang="en-PT" dirty="0"/>
          </a:p>
        </p:txBody>
      </p:sp>
      <p:sp>
        <p:nvSpPr>
          <p:cNvPr id="16" name="Title 1">
            <a:extLst>
              <a:ext uri="{FF2B5EF4-FFF2-40B4-BE49-F238E27FC236}">
                <a16:creationId xmlns:a16="http://schemas.microsoft.com/office/drawing/2014/main" id="{AEB6EDD4-FB00-1849-B631-9683EBDC0C85}"/>
              </a:ext>
            </a:extLst>
          </p:cNvPr>
          <p:cNvSpPr>
            <a:spLocks noGrp="1"/>
          </p:cNvSpPr>
          <p:nvPr>
            <p:ph type="title" hasCustomPrompt="1"/>
          </p:nvPr>
        </p:nvSpPr>
        <p:spPr>
          <a:xfrm>
            <a:off x="626399" y="481125"/>
            <a:ext cx="5065199"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7" name="Text Placeholder 7">
            <a:extLst>
              <a:ext uri="{FF2B5EF4-FFF2-40B4-BE49-F238E27FC236}">
                <a16:creationId xmlns:a16="http://schemas.microsoft.com/office/drawing/2014/main" id="{925D287C-5E20-B140-858B-F2D24F16D3D5}"/>
              </a:ext>
            </a:extLst>
          </p:cNvPr>
          <p:cNvSpPr>
            <a:spLocks noGrp="1"/>
          </p:cNvSpPr>
          <p:nvPr>
            <p:ph type="body" sz="quarter" idx="29" hasCustomPrompt="1"/>
          </p:nvPr>
        </p:nvSpPr>
        <p:spPr>
          <a:xfrm>
            <a:off x="626401" y="930188"/>
            <a:ext cx="50652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4173144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_1_plain text">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6" name="Content Placeholder 5">
            <a:extLst>
              <a:ext uri="{FF2B5EF4-FFF2-40B4-BE49-F238E27FC236}">
                <a16:creationId xmlns:a16="http://schemas.microsoft.com/office/drawing/2014/main" id="{BB690711-A8AD-C64F-99C3-28967A35020C}"/>
              </a:ext>
            </a:extLst>
          </p:cNvPr>
          <p:cNvSpPr>
            <a:spLocks noGrp="1"/>
          </p:cNvSpPr>
          <p:nvPr>
            <p:ph sz="quarter" idx="11"/>
          </p:nvPr>
        </p:nvSpPr>
        <p:spPr>
          <a:xfrm>
            <a:off x="626400" y="1602250"/>
            <a:ext cx="10854000" cy="3866150"/>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T" dirty="0"/>
          </a:p>
        </p:txBody>
      </p:sp>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8D99D971-8D93-A14A-BE3D-ABC9A167F6B8}"/>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7" name="Text Placeholder 7">
            <a:extLst>
              <a:ext uri="{FF2B5EF4-FFF2-40B4-BE49-F238E27FC236}">
                <a16:creationId xmlns:a16="http://schemas.microsoft.com/office/drawing/2014/main" id="{16DBF9F2-91C4-4B4B-844B-3C6295E89D04}"/>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9813522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5_2_Plain text + 3 column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1" name="Title 1">
            <a:extLst>
              <a:ext uri="{FF2B5EF4-FFF2-40B4-BE49-F238E27FC236}">
                <a16:creationId xmlns:a16="http://schemas.microsoft.com/office/drawing/2014/main" id="{12350A91-73F6-E24D-9BBA-CF5921AA30F7}"/>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58A02A2B-B509-D74F-984D-62B7A32720B1}"/>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8" name="Text Placeholder 7">
            <a:extLst>
              <a:ext uri="{FF2B5EF4-FFF2-40B4-BE49-F238E27FC236}">
                <a16:creationId xmlns:a16="http://schemas.microsoft.com/office/drawing/2014/main" id="{F6D108A4-41A4-2B43-B692-56C0A943EA4A}"/>
              </a:ext>
            </a:extLst>
          </p:cNvPr>
          <p:cNvSpPr>
            <a:spLocks noGrp="1"/>
          </p:cNvSpPr>
          <p:nvPr>
            <p:ph type="body" sz="quarter" idx="15" hasCustomPrompt="1"/>
          </p:nvPr>
        </p:nvSpPr>
        <p:spPr>
          <a:xfrm>
            <a:off x="1079996" y="5261733"/>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13E5A8FD-B0E5-E945-A312-AABA78752EFF}"/>
              </a:ext>
            </a:extLst>
          </p:cNvPr>
          <p:cNvSpPr>
            <a:spLocks noGrp="1"/>
          </p:cNvSpPr>
          <p:nvPr>
            <p:ph type="body" sz="quarter" idx="16" hasCustomPrompt="1"/>
          </p:nvPr>
        </p:nvSpPr>
        <p:spPr>
          <a:xfrm>
            <a:off x="1079998" y="4937640"/>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4" name="Text Placeholder 7">
            <a:extLst>
              <a:ext uri="{FF2B5EF4-FFF2-40B4-BE49-F238E27FC236}">
                <a16:creationId xmlns:a16="http://schemas.microsoft.com/office/drawing/2014/main" id="{B0C5699A-28DA-F842-8606-5C140546ABDE}"/>
              </a:ext>
            </a:extLst>
          </p:cNvPr>
          <p:cNvSpPr>
            <a:spLocks noGrp="1"/>
          </p:cNvSpPr>
          <p:nvPr>
            <p:ph type="body" sz="quarter" idx="21" hasCustomPrompt="1"/>
          </p:nvPr>
        </p:nvSpPr>
        <p:spPr>
          <a:xfrm>
            <a:off x="4615200" y="5261169"/>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5" name="Text Placeholder 7">
            <a:extLst>
              <a:ext uri="{FF2B5EF4-FFF2-40B4-BE49-F238E27FC236}">
                <a16:creationId xmlns:a16="http://schemas.microsoft.com/office/drawing/2014/main" id="{43F062A2-1692-5747-910B-FA209A37CA99}"/>
              </a:ext>
            </a:extLst>
          </p:cNvPr>
          <p:cNvSpPr>
            <a:spLocks noGrp="1"/>
          </p:cNvSpPr>
          <p:nvPr>
            <p:ph type="body" sz="quarter" idx="22" hasCustomPrompt="1"/>
          </p:nvPr>
        </p:nvSpPr>
        <p:spPr>
          <a:xfrm>
            <a:off x="4615200" y="493707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6" name="Text Placeholder 7">
            <a:extLst>
              <a:ext uri="{FF2B5EF4-FFF2-40B4-BE49-F238E27FC236}">
                <a16:creationId xmlns:a16="http://schemas.microsoft.com/office/drawing/2014/main" id="{F8BF1F28-5A24-6B4A-9F2D-9905A3990357}"/>
              </a:ext>
            </a:extLst>
          </p:cNvPr>
          <p:cNvSpPr>
            <a:spLocks noGrp="1"/>
          </p:cNvSpPr>
          <p:nvPr>
            <p:ph type="body" sz="quarter" idx="27" hasCustomPrompt="1"/>
          </p:nvPr>
        </p:nvSpPr>
        <p:spPr>
          <a:xfrm>
            <a:off x="8150400" y="5261169"/>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7" name="Text Placeholder 7">
            <a:extLst>
              <a:ext uri="{FF2B5EF4-FFF2-40B4-BE49-F238E27FC236}">
                <a16:creationId xmlns:a16="http://schemas.microsoft.com/office/drawing/2014/main" id="{03FC7794-AB50-C245-B1FD-C784B1382D56}"/>
              </a:ext>
            </a:extLst>
          </p:cNvPr>
          <p:cNvSpPr>
            <a:spLocks noGrp="1"/>
          </p:cNvSpPr>
          <p:nvPr>
            <p:ph type="body" sz="quarter" idx="28" hasCustomPrompt="1"/>
          </p:nvPr>
        </p:nvSpPr>
        <p:spPr>
          <a:xfrm>
            <a:off x="8150400" y="493707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8" name="Text Placeholder 7">
            <a:extLst>
              <a:ext uri="{FF2B5EF4-FFF2-40B4-BE49-F238E27FC236}">
                <a16:creationId xmlns:a16="http://schemas.microsoft.com/office/drawing/2014/main" id="{B1CA8CB7-F17B-1B42-95B1-7A9A72C2146F}"/>
              </a:ext>
            </a:extLst>
          </p:cNvPr>
          <p:cNvSpPr>
            <a:spLocks noGrp="1"/>
          </p:cNvSpPr>
          <p:nvPr>
            <p:ph type="body" sz="quarter" idx="31" hasCustomPrompt="1"/>
          </p:nvPr>
        </p:nvSpPr>
        <p:spPr>
          <a:xfrm>
            <a:off x="1079998" y="4516763"/>
            <a:ext cx="2959200" cy="395869"/>
          </a:xfrm>
          <a:prstGeom prst="rect">
            <a:avLst/>
          </a:prstGeom>
        </p:spPr>
        <p:txBody>
          <a:bodyPr tIns="72000" anchor="t">
            <a:spAutoFit/>
          </a:bodyPr>
          <a:lstStyle>
            <a:lvl1pPr marL="0" indent="0">
              <a:lnSpc>
                <a:spcPct val="100000"/>
              </a:lnSpc>
              <a:buNone/>
              <a:defRPr sz="1800" b="1" i="0">
                <a:solidFill>
                  <a:srgbClr val="00DBA9"/>
                </a:solidFill>
                <a:latin typeface="Equip Extended ExtraBold" panose="02000603000000020004" pitchFamily="2" charset="77"/>
              </a:defRPr>
            </a:lvl1pPr>
          </a:lstStyle>
          <a:p>
            <a:pPr lvl="0"/>
            <a:r>
              <a:rPr lang="en-GB" dirty="0"/>
              <a:t>01</a:t>
            </a:r>
          </a:p>
        </p:txBody>
      </p:sp>
      <p:sp>
        <p:nvSpPr>
          <p:cNvPr id="19" name="Text Placeholder 7">
            <a:extLst>
              <a:ext uri="{FF2B5EF4-FFF2-40B4-BE49-F238E27FC236}">
                <a16:creationId xmlns:a16="http://schemas.microsoft.com/office/drawing/2014/main" id="{FBA5EBC6-1AA3-0144-957B-06BDCA02A02C}"/>
              </a:ext>
            </a:extLst>
          </p:cNvPr>
          <p:cNvSpPr>
            <a:spLocks noGrp="1"/>
          </p:cNvSpPr>
          <p:nvPr>
            <p:ph type="body" sz="quarter" idx="32" hasCustomPrompt="1"/>
          </p:nvPr>
        </p:nvSpPr>
        <p:spPr>
          <a:xfrm>
            <a:off x="4615200" y="4516763"/>
            <a:ext cx="2959200" cy="395869"/>
          </a:xfrm>
          <a:prstGeom prst="rect">
            <a:avLst/>
          </a:prstGeom>
        </p:spPr>
        <p:txBody>
          <a:bodyPr tIns="72000" anchor="t">
            <a:spAutoFit/>
          </a:bodyPr>
          <a:lstStyle>
            <a:lvl1pPr marL="0" indent="0">
              <a:lnSpc>
                <a:spcPct val="100000"/>
              </a:lnSpc>
              <a:buNone/>
              <a:defRPr sz="1800" b="1" i="0">
                <a:solidFill>
                  <a:srgbClr val="00DBA9"/>
                </a:solidFill>
                <a:latin typeface="Equip Extended ExtraBold" panose="02000603000000020004" pitchFamily="2" charset="77"/>
              </a:defRPr>
            </a:lvl1pPr>
          </a:lstStyle>
          <a:p>
            <a:pPr lvl="0"/>
            <a:r>
              <a:rPr lang="en-GB" dirty="0"/>
              <a:t>02</a:t>
            </a:r>
          </a:p>
        </p:txBody>
      </p:sp>
      <p:sp>
        <p:nvSpPr>
          <p:cNvPr id="20" name="Text Placeholder 7">
            <a:extLst>
              <a:ext uri="{FF2B5EF4-FFF2-40B4-BE49-F238E27FC236}">
                <a16:creationId xmlns:a16="http://schemas.microsoft.com/office/drawing/2014/main" id="{CDD53BAA-D440-C94E-B2A1-B78B1087BE82}"/>
              </a:ext>
            </a:extLst>
          </p:cNvPr>
          <p:cNvSpPr>
            <a:spLocks noGrp="1"/>
          </p:cNvSpPr>
          <p:nvPr>
            <p:ph type="body" sz="quarter" idx="33" hasCustomPrompt="1"/>
          </p:nvPr>
        </p:nvSpPr>
        <p:spPr>
          <a:xfrm>
            <a:off x="8150400" y="4516763"/>
            <a:ext cx="2959200" cy="395869"/>
          </a:xfrm>
          <a:prstGeom prst="rect">
            <a:avLst/>
          </a:prstGeom>
        </p:spPr>
        <p:txBody>
          <a:bodyPr tIns="72000" anchor="t">
            <a:spAutoFit/>
          </a:bodyPr>
          <a:lstStyle>
            <a:lvl1pPr marL="0" indent="0">
              <a:lnSpc>
                <a:spcPct val="100000"/>
              </a:lnSpc>
              <a:buNone/>
              <a:defRPr sz="1800" b="1" i="0">
                <a:solidFill>
                  <a:srgbClr val="00DBA9"/>
                </a:solidFill>
                <a:latin typeface="Equip Extended ExtraBold" panose="02000603000000020004" pitchFamily="2" charset="77"/>
              </a:defRPr>
            </a:lvl1pPr>
          </a:lstStyle>
          <a:p>
            <a:pPr lvl="0"/>
            <a:r>
              <a:rPr lang="en-GB" dirty="0"/>
              <a:t>03</a:t>
            </a:r>
          </a:p>
        </p:txBody>
      </p:sp>
      <p:sp>
        <p:nvSpPr>
          <p:cNvPr id="22" name="Content Placeholder 5">
            <a:extLst>
              <a:ext uri="{FF2B5EF4-FFF2-40B4-BE49-F238E27FC236}">
                <a16:creationId xmlns:a16="http://schemas.microsoft.com/office/drawing/2014/main" id="{B221D190-DA82-8C40-A021-F49C1BA940D0}"/>
              </a:ext>
            </a:extLst>
          </p:cNvPr>
          <p:cNvSpPr>
            <a:spLocks noGrp="1"/>
          </p:cNvSpPr>
          <p:nvPr>
            <p:ph sz="quarter" idx="11"/>
          </p:nvPr>
        </p:nvSpPr>
        <p:spPr>
          <a:xfrm>
            <a:off x="1079996" y="1605300"/>
            <a:ext cx="10029604" cy="2602800"/>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T" dirty="0"/>
          </a:p>
        </p:txBody>
      </p:sp>
    </p:spTree>
    <p:extLst>
      <p:ext uri="{BB962C8B-B14F-4D97-AF65-F5344CB8AC3E}">
        <p14:creationId xmlns:p14="http://schemas.microsoft.com/office/powerpoint/2010/main" val="11068181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3_text in 2 column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6" name="Content Placeholder 5">
            <a:extLst>
              <a:ext uri="{FF2B5EF4-FFF2-40B4-BE49-F238E27FC236}">
                <a16:creationId xmlns:a16="http://schemas.microsoft.com/office/drawing/2014/main" id="{BB690711-A8AD-C64F-99C3-28967A35020C}"/>
              </a:ext>
            </a:extLst>
          </p:cNvPr>
          <p:cNvSpPr>
            <a:spLocks noGrp="1"/>
          </p:cNvSpPr>
          <p:nvPr>
            <p:ph sz="quarter" idx="11"/>
          </p:nvPr>
        </p:nvSpPr>
        <p:spPr>
          <a:xfrm>
            <a:off x="626400" y="1602250"/>
            <a:ext cx="5065200" cy="3866150"/>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T"/>
          </a:p>
        </p:txBody>
      </p:sp>
      <p:sp>
        <p:nvSpPr>
          <p:cNvPr id="12" name="Content Placeholder 5">
            <a:extLst>
              <a:ext uri="{FF2B5EF4-FFF2-40B4-BE49-F238E27FC236}">
                <a16:creationId xmlns:a16="http://schemas.microsoft.com/office/drawing/2014/main" id="{ECAA6B25-0AAB-1848-A90A-94903A69A56F}"/>
              </a:ext>
            </a:extLst>
          </p:cNvPr>
          <p:cNvSpPr>
            <a:spLocks noGrp="1"/>
          </p:cNvSpPr>
          <p:nvPr>
            <p:ph sz="quarter" idx="30"/>
          </p:nvPr>
        </p:nvSpPr>
        <p:spPr>
          <a:xfrm>
            <a:off x="6411600" y="1602250"/>
            <a:ext cx="5065200" cy="3866400"/>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T"/>
          </a:p>
        </p:txBody>
      </p:sp>
      <p:sp>
        <p:nvSpPr>
          <p:cNvPr id="14" name="Text Placeholder 7">
            <a:extLst>
              <a:ext uri="{FF2B5EF4-FFF2-40B4-BE49-F238E27FC236}">
                <a16:creationId xmlns:a16="http://schemas.microsoft.com/office/drawing/2014/main" id="{04E5114A-A862-B140-9B54-72F0C4AD521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5" name="Title 1">
            <a:extLst>
              <a:ext uri="{FF2B5EF4-FFF2-40B4-BE49-F238E27FC236}">
                <a16:creationId xmlns:a16="http://schemas.microsoft.com/office/drawing/2014/main" id="{31BA360A-D6E3-4147-BF41-108A0977E237}"/>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6" name="Text Placeholder 7">
            <a:extLst>
              <a:ext uri="{FF2B5EF4-FFF2-40B4-BE49-F238E27FC236}">
                <a16:creationId xmlns:a16="http://schemas.microsoft.com/office/drawing/2014/main" id="{CC8980E1-F990-A948-B8EE-D64D6FDADD7D}"/>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27365768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_4_text or graph in right column">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0" name="Text Placeholder 7">
            <a:extLst>
              <a:ext uri="{FF2B5EF4-FFF2-40B4-BE49-F238E27FC236}">
                <a16:creationId xmlns:a16="http://schemas.microsoft.com/office/drawing/2014/main" id="{7349E908-A4CA-7D44-A358-C5A13A5E120B}"/>
              </a:ext>
            </a:extLst>
          </p:cNvPr>
          <p:cNvSpPr>
            <a:spLocks noGrp="1"/>
          </p:cNvSpPr>
          <p:nvPr>
            <p:ph type="body" sz="quarter" idx="10" hasCustomPrompt="1"/>
          </p:nvPr>
        </p:nvSpPr>
        <p:spPr>
          <a:xfrm>
            <a:off x="639385" y="5876515"/>
            <a:ext cx="10854585"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2" name="Content Placeholder 5">
            <a:extLst>
              <a:ext uri="{FF2B5EF4-FFF2-40B4-BE49-F238E27FC236}">
                <a16:creationId xmlns:a16="http://schemas.microsoft.com/office/drawing/2014/main" id="{ECAA6B25-0AAB-1848-A90A-94903A69A56F}"/>
              </a:ext>
            </a:extLst>
          </p:cNvPr>
          <p:cNvSpPr>
            <a:spLocks noGrp="1"/>
          </p:cNvSpPr>
          <p:nvPr>
            <p:ph sz="quarter" idx="30"/>
          </p:nvPr>
        </p:nvSpPr>
        <p:spPr>
          <a:xfrm>
            <a:off x="5691598" y="1602250"/>
            <a:ext cx="5785202" cy="4073968"/>
          </a:xfrm>
        </p:spPr>
        <p:txBody>
          <a:bodyPr/>
          <a:lstStyle>
            <a:lvl1pPr>
              <a:defRPr>
                <a:solidFill>
                  <a:srgbClr val="060320"/>
                </a:solidFill>
              </a:defRPr>
            </a:lvl1pPr>
            <a:lvl2pPr>
              <a:defRPr>
                <a:solidFill>
                  <a:srgbClr val="060320"/>
                </a:solidFill>
              </a:defRPr>
            </a:lvl2pPr>
            <a:lvl3pPr>
              <a:defRPr>
                <a:solidFill>
                  <a:srgbClr val="060320"/>
                </a:solidFill>
              </a:defRPr>
            </a:lvl3pPr>
            <a:lvl4pPr>
              <a:defRPr>
                <a:solidFill>
                  <a:srgbClr val="060320"/>
                </a:solidFill>
              </a:defRPr>
            </a:lvl4pPr>
            <a:lvl5pPr>
              <a:defRPr>
                <a:solidFill>
                  <a:srgbClr val="06032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T"/>
          </a:p>
        </p:txBody>
      </p:sp>
      <p:sp>
        <p:nvSpPr>
          <p:cNvPr id="11" name="Text Placeholder 7">
            <a:extLst>
              <a:ext uri="{FF2B5EF4-FFF2-40B4-BE49-F238E27FC236}">
                <a16:creationId xmlns:a16="http://schemas.microsoft.com/office/drawing/2014/main" id="{66580AB3-FB14-6946-8D8A-0DAE43903496}"/>
              </a:ext>
            </a:extLst>
          </p:cNvPr>
          <p:cNvSpPr>
            <a:spLocks noGrp="1"/>
          </p:cNvSpPr>
          <p:nvPr>
            <p:ph type="body" sz="quarter" idx="31" hasCustomPrompt="1"/>
          </p:nvPr>
        </p:nvSpPr>
        <p:spPr>
          <a:xfrm>
            <a:off x="622214" y="1602249"/>
            <a:ext cx="4330800" cy="395869"/>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800" b="0" i="0">
                <a:solidFill>
                  <a:srgbClr val="060320"/>
                </a:solidFill>
                <a:latin typeface="Equip Extended" panose="02000503030000020004" pitchFamily="2" charset="77"/>
              </a:defRPr>
            </a:lvl1pPr>
          </a:lstStyle>
          <a:p>
            <a:pPr lvl="0"/>
            <a:r>
              <a:rPr lang="en-GB" dirty="0"/>
              <a:t>Edit description</a:t>
            </a:r>
          </a:p>
        </p:txBody>
      </p:sp>
      <p:sp>
        <p:nvSpPr>
          <p:cNvPr id="13" name="Title 1">
            <a:extLst>
              <a:ext uri="{FF2B5EF4-FFF2-40B4-BE49-F238E27FC236}">
                <a16:creationId xmlns:a16="http://schemas.microsoft.com/office/drawing/2014/main" id="{0BF60238-E321-3549-A8C0-EE0D527935C3}"/>
              </a:ext>
            </a:extLst>
          </p:cNvPr>
          <p:cNvSpPr>
            <a:spLocks noGrp="1"/>
          </p:cNvSpPr>
          <p:nvPr>
            <p:ph type="title" hasCustomPrompt="1"/>
          </p:nvPr>
        </p:nvSpPr>
        <p:spPr>
          <a:xfrm>
            <a:off x="626399" y="481125"/>
            <a:ext cx="43308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4" name="Text Placeholder 7">
            <a:extLst>
              <a:ext uri="{FF2B5EF4-FFF2-40B4-BE49-F238E27FC236}">
                <a16:creationId xmlns:a16="http://schemas.microsoft.com/office/drawing/2014/main" id="{4E29A3D6-AE35-E54C-926B-EFDDDE811835}"/>
              </a:ext>
            </a:extLst>
          </p:cNvPr>
          <p:cNvSpPr>
            <a:spLocks noGrp="1"/>
          </p:cNvSpPr>
          <p:nvPr>
            <p:ph type="body" sz="quarter" idx="29" hasCustomPrompt="1"/>
          </p:nvPr>
        </p:nvSpPr>
        <p:spPr>
          <a:xfrm>
            <a:off x="626401" y="930188"/>
            <a:ext cx="43308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22944514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_5_Paragraph 3 Columns">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622215" y="2153050"/>
            <a:ext cx="10181386" cy="2150195"/>
          </a:xfrm>
          <a:prstGeom prst="rect">
            <a:avLst/>
          </a:prstGeom>
        </p:spPr>
        <p:txBody>
          <a:bodyPr wrap="square" tIns="72000" numCol="3" spcCol="720000" anchor="t">
            <a:spAutoFit/>
          </a:bodyPr>
          <a:lstStyle>
            <a:lvl1pPr marL="0" indent="0">
              <a:lnSpc>
                <a:spcPct val="100000"/>
              </a:lnSpc>
              <a:buFont typeface="+mj-lt"/>
              <a:buNone/>
              <a:defRPr sz="1200" b="0" i="0">
                <a:solidFill>
                  <a:schemeClr val="tx1"/>
                </a:solidFill>
                <a:latin typeface="Equip Light" panose="02000503000000020004" pitchFamily="2" charset="77"/>
              </a:defRPr>
            </a:lvl1pPr>
          </a:lstStyle>
          <a:p>
            <a:pPr lvl="0"/>
            <a:r>
              <a:rPr lang="en-GB" dirty="0"/>
              <a:t>Lorem ipsum </a:t>
            </a:r>
            <a:r>
              <a:rPr lang="en-GB" dirty="0" err="1"/>
              <a:t>dolor</a:t>
            </a:r>
            <a:r>
              <a:rPr lang="en-GB" dirty="0"/>
              <a:t> sit </a:t>
            </a:r>
            <a:r>
              <a:rPr lang="en-GB" dirty="0" err="1"/>
              <a:t>amet</a:t>
            </a:r>
            <a:r>
              <a:rPr lang="en-GB" dirty="0"/>
              <a:t>, </a:t>
            </a:r>
            <a:r>
              <a:rPr lang="en-GB" dirty="0" err="1"/>
              <a:t>consectetur</a:t>
            </a:r>
            <a:r>
              <a:rPr lang="en-GB" dirty="0"/>
              <a:t> </a:t>
            </a:r>
            <a:r>
              <a:rPr lang="en-GB" dirty="0" err="1"/>
              <a:t>adipiscing</a:t>
            </a:r>
            <a:r>
              <a:rPr lang="en-GB" dirty="0"/>
              <a:t> </a:t>
            </a:r>
            <a:r>
              <a:rPr lang="en-GB" dirty="0" err="1"/>
              <a:t>elit</a:t>
            </a:r>
            <a:r>
              <a:rPr lang="en-GB" dirty="0"/>
              <a:t>, </a:t>
            </a:r>
            <a:r>
              <a:rPr lang="en-GB" dirty="0" err="1"/>
              <a:t>sed</a:t>
            </a:r>
            <a:r>
              <a:rPr lang="en-GB" dirty="0"/>
              <a:t> do </a:t>
            </a:r>
            <a:r>
              <a:rPr lang="en-GB" dirty="0" err="1"/>
              <a:t>eiusmod</a:t>
            </a:r>
            <a:r>
              <a:rPr lang="en-GB" dirty="0"/>
              <a:t> </a:t>
            </a:r>
            <a:r>
              <a:rPr lang="en-GB" dirty="0" err="1"/>
              <a:t>tempor</a:t>
            </a:r>
            <a:r>
              <a:rPr lang="en-GB" dirty="0"/>
              <a:t> </a:t>
            </a:r>
            <a:r>
              <a:rPr lang="en-GB" dirty="0" err="1"/>
              <a:t>incididunt</a:t>
            </a:r>
            <a:r>
              <a:rPr lang="en-GB" dirty="0"/>
              <a:t> </a:t>
            </a:r>
            <a:r>
              <a:rPr lang="en-GB" dirty="0" err="1"/>
              <a:t>ut</a:t>
            </a:r>
            <a:r>
              <a:rPr lang="en-GB" dirty="0"/>
              <a:t> </a:t>
            </a:r>
            <a:r>
              <a:rPr lang="en-GB" dirty="0" err="1"/>
              <a:t>labore</a:t>
            </a:r>
            <a:r>
              <a:rPr lang="en-GB" dirty="0"/>
              <a:t> et dolore magna </a:t>
            </a:r>
            <a:r>
              <a:rPr lang="en-GB" dirty="0" err="1"/>
              <a:t>aliqua</a:t>
            </a:r>
            <a:r>
              <a:rPr lang="en-GB" dirty="0"/>
              <a:t>. </a:t>
            </a:r>
            <a:r>
              <a:rPr lang="en-GB" dirty="0" err="1"/>
              <a:t>Risus</a:t>
            </a:r>
            <a:r>
              <a:rPr lang="en-GB" dirty="0"/>
              <a:t> </a:t>
            </a:r>
            <a:r>
              <a:rPr lang="en-GB" dirty="0" err="1"/>
              <a:t>feugiat</a:t>
            </a:r>
            <a:r>
              <a:rPr lang="en-GB" dirty="0"/>
              <a:t> in ante </a:t>
            </a:r>
            <a:r>
              <a:rPr lang="en-GB" dirty="0" err="1"/>
              <a:t>metus</a:t>
            </a:r>
            <a:r>
              <a:rPr lang="en-GB" dirty="0"/>
              <a:t> dictum. </a:t>
            </a:r>
            <a:r>
              <a:rPr lang="en-GB" dirty="0" err="1"/>
              <a:t>Tincidunt</a:t>
            </a:r>
            <a:r>
              <a:rPr lang="en-GB" dirty="0"/>
              <a:t> </a:t>
            </a:r>
            <a:r>
              <a:rPr lang="en-GB" dirty="0" err="1"/>
              <a:t>praesent</a:t>
            </a:r>
            <a:r>
              <a:rPr lang="en-GB" dirty="0"/>
              <a:t> semper </a:t>
            </a:r>
            <a:r>
              <a:rPr lang="en-GB" dirty="0" err="1"/>
              <a:t>feugiat</a:t>
            </a:r>
            <a:r>
              <a:rPr lang="en-GB" dirty="0"/>
              <a:t> </a:t>
            </a:r>
            <a:r>
              <a:rPr lang="en-GB" dirty="0" err="1"/>
              <a:t>nibh</a:t>
            </a:r>
            <a:r>
              <a:rPr lang="en-GB" dirty="0"/>
              <a:t>  </a:t>
            </a:r>
            <a:r>
              <a:rPr lang="en-GB" dirty="0" err="1"/>
              <a:t>sed</a:t>
            </a:r>
            <a:r>
              <a:rPr lang="en-GB" dirty="0"/>
              <a:t> pulvinar. Proin libero </a:t>
            </a:r>
            <a:r>
              <a:rPr lang="en-GB" dirty="0" err="1"/>
              <a:t>nunc</a:t>
            </a:r>
            <a:r>
              <a:rPr lang="en-GB" dirty="0"/>
              <a:t> </a:t>
            </a:r>
            <a:r>
              <a:rPr lang="en-GB" dirty="0" err="1"/>
              <a:t>consequat</a:t>
            </a:r>
            <a:r>
              <a:rPr lang="en-GB" dirty="0"/>
              <a:t> </a:t>
            </a:r>
            <a:r>
              <a:rPr lang="en-GB" dirty="0" err="1"/>
              <a:t>interdum</a:t>
            </a:r>
            <a:r>
              <a:rPr lang="en-GB" dirty="0"/>
              <a:t> </a:t>
            </a:r>
            <a:r>
              <a:rPr lang="en-GB" dirty="0" err="1"/>
              <a:t>varius</a:t>
            </a:r>
            <a:r>
              <a:rPr lang="en-GB" dirty="0"/>
              <a:t> sit </a:t>
            </a:r>
            <a:r>
              <a:rPr lang="en-GB" dirty="0" err="1"/>
              <a:t>amet</a:t>
            </a:r>
            <a:r>
              <a:rPr lang="en-GB" dirty="0"/>
              <a:t>. </a:t>
            </a:r>
            <a:r>
              <a:rPr lang="en-GB" dirty="0" err="1"/>
              <a:t>Sagittis</a:t>
            </a:r>
            <a:r>
              <a:rPr lang="en-GB" dirty="0"/>
              <a:t> id </a:t>
            </a:r>
            <a:r>
              <a:rPr lang="en-GB" dirty="0" err="1"/>
              <a:t>consectetur</a:t>
            </a:r>
            <a:r>
              <a:rPr lang="en-GB" dirty="0"/>
              <a:t> </a:t>
            </a:r>
            <a:r>
              <a:rPr lang="en-GB" dirty="0" err="1"/>
              <a:t>purus</a:t>
            </a:r>
            <a:r>
              <a:rPr lang="en-GB" dirty="0"/>
              <a:t> </a:t>
            </a:r>
            <a:r>
              <a:rPr lang="en-GB" dirty="0" err="1"/>
              <a:t>ut.</a:t>
            </a:r>
            <a:r>
              <a:rPr lang="en-GB" dirty="0"/>
              <a:t> </a:t>
            </a:r>
            <a:r>
              <a:rPr lang="en-GB" dirty="0" err="1"/>
              <a:t>Aliquam</a:t>
            </a:r>
            <a:r>
              <a:rPr lang="en-GB" dirty="0"/>
              <a:t> </a:t>
            </a:r>
            <a:r>
              <a:rPr lang="en-GB" dirty="0" err="1"/>
              <a:t>faucibus</a:t>
            </a:r>
            <a:r>
              <a:rPr lang="en-GB" dirty="0"/>
              <a:t> </a:t>
            </a:r>
            <a:r>
              <a:rPr lang="en-GB" dirty="0" err="1"/>
              <a:t>purus</a:t>
            </a:r>
            <a:r>
              <a:rPr lang="en-GB" dirty="0"/>
              <a:t> in </a:t>
            </a:r>
            <a:r>
              <a:rPr lang="en-GB" dirty="0" err="1"/>
              <a:t>massa</a:t>
            </a:r>
            <a:r>
              <a:rPr lang="en-GB" dirty="0"/>
              <a:t> </a:t>
            </a:r>
            <a:r>
              <a:rPr lang="en-GB" dirty="0" err="1"/>
              <a:t>tempor</a:t>
            </a:r>
            <a:r>
              <a:rPr lang="en-GB" dirty="0"/>
              <a:t> </a:t>
            </a:r>
            <a:r>
              <a:rPr lang="en-GB" dirty="0" err="1"/>
              <a:t>nec</a:t>
            </a:r>
            <a:r>
              <a:rPr lang="en-GB" dirty="0"/>
              <a:t> feu </a:t>
            </a:r>
            <a:r>
              <a:rPr lang="en-GB" dirty="0" err="1"/>
              <a:t>giat</a:t>
            </a:r>
            <a:r>
              <a:rPr lang="en-GB" dirty="0"/>
              <a:t> </a:t>
            </a:r>
            <a:r>
              <a:rPr lang="en-GB" dirty="0" err="1"/>
              <a:t>nisl</a:t>
            </a:r>
            <a:r>
              <a:rPr lang="en-GB" dirty="0"/>
              <a:t> </a:t>
            </a:r>
            <a:r>
              <a:rPr lang="en-GB" dirty="0" err="1"/>
              <a:t>pretium</a:t>
            </a:r>
            <a:r>
              <a:rPr lang="en-GB" dirty="0"/>
              <a:t>. </a:t>
            </a:r>
            <a:r>
              <a:rPr lang="en-GB" dirty="0" err="1"/>
              <a:t>Tempor</a:t>
            </a:r>
            <a:r>
              <a:rPr lang="en-GB" dirty="0"/>
              <a:t> </a:t>
            </a:r>
            <a:r>
              <a:rPr lang="en-GB" dirty="0" err="1"/>
              <a:t>commodo</a:t>
            </a:r>
            <a:r>
              <a:rPr lang="en-GB" dirty="0"/>
              <a:t> </a:t>
            </a:r>
            <a:r>
              <a:rPr lang="en-GB" dirty="0" err="1"/>
              <a:t>ullam</a:t>
            </a:r>
            <a:r>
              <a:rPr lang="en-GB" dirty="0"/>
              <a:t> </a:t>
            </a:r>
            <a:r>
              <a:rPr lang="en-GB" dirty="0" err="1"/>
              <a:t>corper</a:t>
            </a:r>
            <a:r>
              <a:rPr lang="en-GB" dirty="0"/>
              <a:t> a </a:t>
            </a:r>
            <a:r>
              <a:rPr lang="en-GB" dirty="0" err="1"/>
              <a:t>lacus</a:t>
            </a:r>
            <a:r>
              <a:rPr lang="en-GB" dirty="0"/>
              <a:t> vestibulum. Semper </a:t>
            </a:r>
            <a:r>
              <a:rPr lang="en-GB" dirty="0" err="1"/>
              <a:t>risus</a:t>
            </a:r>
            <a:r>
              <a:rPr lang="en-GB" dirty="0"/>
              <a:t> in </a:t>
            </a:r>
            <a:r>
              <a:rPr lang="en-GB" dirty="0" err="1"/>
              <a:t>hendrerit</a:t>
            </a:r>
            <a:r>
              <a:rPr lang="en-GB" dirty="0"/>
              <a:t> gravida </a:t>
            </a:r>
            <a:r>
              <a:rPr lang="en-GB" dirty="0" err="1"/>
              <a:t>rutrum</a:t>
            </a:r>
            <a:r>
              <a:rPr lang="en-GB" dirty="0"/>
              <a:t>. </a:t>
            </a:r>
            <a:r>
              <a:rPr lang="en-GB" dirty="0" err="1"/>
              <a:t>Imperdiet</a:t>
            </a:r>
            <a:r>
              <a:rPr lang="en-GB" dirty="0"/>
              <a:t> </a:t>
            </a:r>
            <a:r>
              <a:rPr lang="en-GB" dirty="0" err="1"/>
              <a:t>massa</a:t>
            </a:r>
            <a:r>
              <a:rPr lang="en-GB" dirty="0"/>
              <a:t> </a:t>
            </a:r>
            <a:r>
              <a:rPr lang="en-GB" dirty="0" err="1"/>
              <a:t>tincidunt</a:t>
            </a:r>
            <a:r>
              <a:rPr lang="en-GB" dirty="0"/>
              <a:t> </a:t>
            </a:r>
            <a:r>
              <a:rPr lang="en-GB" dirty="0" err="1"/>
              <a:t>nunc</a:t>
            </a:r>
            <a:r>
              <a:rPr lang="en-GB" dirty="0"/>
              <a:t> pulvinar </a:t>
            </a:r>
            <a:r>
              <a:rPr lang="en-GB" dirty="0" err="1"/>
              <a:t>sapien</a:t>
            </a:r>
            <a:r>
              <a:rPr lang="en-GB" dirty="0"/>
              <a:t> et ligula </a:t>
            </a:r>
            <a:r>
              <a:rPr lang="en-GB" dirty="0" err="1"/>
              <a:t>ullamcorper</a:t>
            </a:r>
            <a:r>
              <a:rPr lang="en-GB" dirty="0"/>
              <a:t> </a:t>
            </a:r>
            <a:r>
              <a:rPr lang="en-GB" dirty="0" err="1"/>
              <a:t>malesuada</a:t>
            </a:r>
            <a:r>
              <a:rPr lang="en-GB" dirty="0"/>
              <a:t>.       Ac </a:t>
            </a:r>
            <a:r>
              <a:rPr lang="en-GB" dirty="0" err="1"/>
              <a:t>felis</a:t>
            </a:r>
            <a:r>
              <a:rPr lang="en-GB" dirty="0"/>
              <a:t> </a:t>
            </a:r>
            <a:r>
              <a:rPr lang="en-GB" dirty="0" err="1"/>
              <a:t>donec</a:t>
            </a:r>
            <a:r>
              <a:rPr lang="en-GB" dirty="0"/>
              <a:t> et </a:t>
            </a:r>
            <a:r>
              <a:rPr lang="en-GB" dirty="0" err="1"/>
              <a:t>odio</a:t>
            </a:r>
            <a:r>
              <a:rPr lang="en-GB" dirty="0"/>
              <a:t> </a:t>
            </a:r>
            <a:r>
              <a:rPr lang="en-GB" dirty="0" err="1"/>
              <a:t>pellentesque</a:t>
            </a:r>
            <a:r>
              <a:rPr lang="en-GB" dirty="0"/>
              <a:t> diam. In vitae </a:t>
            </a:r>
            <a:r>
              <a:rPr lang="en-GB" dirty="0" err="1"/>
              <a:t>turpis</a:t>
            </a:r>
            <a:r>
              <a:rPr lang="en-GB" dirty="0"/>
              <a:t> </a:t>
            </a:r>
            <a:r>
              <a:rPr lang="en-GB" dirty="0" err="1"/>
              <a:t>massa</a:t>
            </a:r>
            <a:r>
              <a:rPr lang="en-GB" dirty="0"/>
              <a:t> </a:t>
            </a:r>
            <a:r>
              <a:rPr lang="en-GB" dirty="0" err="1"/>
              <a:t>sed</a:t>
            </a:r>
            <a:r>
              <a:rPr lang="en-GB" dirty="0"/>
              <a:t> </a:t>
            </a:r>
            <a:r>
              <a:rPr lang="en-GB" dirty="0" err="1"/>
              <a:t>elementum</a:t>
            </a:r>
            <a:r>
              <a:rPr lang="en-GB" dirty="0"/>
              <a:t>. </a:t>
            </a:r>
            <a:r>
              <a:rPr lang="en-GB" dirty="0" err="1"/>
              <a:t>Imperdiet</a:t>
            </a:r>
            <a:r>
              <a:rPr lang="en-GB" dirty="0"/>
              <a:t> </a:t>
            </a:r>
            <a:r>
              <a:rPr lang="en-GB" dirty="0" err="1"/>
              <a:t>massa</a:t>
            </a:r>
            <a:r>
              <a:rPr lang="en-GB" dirty="0"/>
              <a:t> </a:t>
            </a:r>
            <a:r>
              <a:rPr lang="en-GB" dirty="0" err="1"/>
              <a:t>tincidunt</a:t>
            </a:r>
            <a:r>
              <a:rPr lang="en-GB" dirty="0"/>
              <a:t> </a:t>
            </a:r>
            <a:r>
              <a:rPr lang="en-GB" dirty="0" err="1"/>
              <a:t>nunc</a:t>
            </a:r>
            <a:r>
              <a:rPr lang="en-GB" dirty="0"/>
              <a:t> pulvinar </a:t>
            </a:r>
            <a:r>
              <a:rPr lang="en-GB" dirty="0" err="1"/>
              <a:t>sapien</a:t>
            </a:r>
            <a:r>
              <a:rPr lang="en-GB" dirty="0"/>
              <a:t> et ligula. Et </a:t>
            </a:r>
            <a:r>
              <a:rPr lang="en-GB" dirty="0" err="1"/>
              <a:t>tortor</a:t>
            </a:r>
            <a:r>
              <a:rPr lang="en-GB" dirty="0"/>
              <a:t> at </a:t>
            </a:r>
            <a:r>
              <a:rPr lang="en-GB" dirty="0" err="1"/>
              <a:t>risus</a:t>
            </a:r>
            <a:r>
              <a:rPr lang="en-GB" dirty="0"/>
              <a:t> </a:t>
            </a:r>
            <a:r>
              <a:rPr lang="en-GB" dirty="0" err="1"/>
              <a:t>viverra</a:t>
            </a:r>
            <a:r>
              <a:rPr lang="en-GB" dirty="0"/>
              <a:t> </a:t>
            </a:r>
            <a:r>
              <a:rPr lang="en-GB" dirty="0" err="1"/>
              <a:t>adipiscing</a:t>
            </a:r>
            <a:r>
              <a:rPr lang="en-GB" dirty="0"/>
              <a:t> at in. Cursus </a:t>
            </a:r>
            <a:r>
              <a:rPr lang="en-GB" dirty="0" err="1"/>
              <a:t>risus</a:t>
            </a:r>
            <a:r>
              <a:rPr lang="en-GB" dirty="0"/>
              <a:t> at </a:t>
            </a:r>
            <a:r>
              <a:rPr lang="en-GB" dirty="0" err="1"/>
              <a:t>ultrices</a:t>
            </a:r>
            <a:r>
              <a:rPr lang="en-GB" dirty="0"/>
              <a:t> mi tempus </a:t>
            </a:r>
            <a:r>
              <a:rPr lang="en-GB" dirty="0" err="1"/>
              <a:t>imperdiet</a:t>
            </a:r>
            <a:r>
              <a:rPr lang="en-GB" dirty="0"/>
              <a:t> </a:t>
            </a:r>
            <a:r>
              <a:rPr lang="en-GB" dirty="0" err="1"/>
              <a:t>nulla</a:t>
            </a:r>
            <a:r>
              <a:rPr lang="en-GB" dirty="0"/>
              <a:t> </a:t>
            </a:r>
            <a:r>
              <a:rPr lang="en-GB" dirty="0" err="1"/>
              <a:t>malesuada</a:t>
            </a:r>
            <a:r>
              <a:rPr lang="en-GB" dirty="0"/>
              <a:t>. At </a:t>
            </a:r>
            <a:r>
              <a:rPr lang="en-GB" dirty="0" err="1"/>
              <a:t>ultrices</a:t>
            </a:r>
            <a:r>
              <a:rPr lang="en-GB" dirty="0"/>
              <a:t> mi tempus </a:t>
            </a:r>
            <a:r>
              <a:rPr lang="en-GB" dirty="0" err="1"/>
              <a:t>imperdiet</a:t>
            </a:r>
            <a:r>
              <a:rPr lang="en-GB" dirty="0"/>
              <a:t> </a:t>
            </a:r>
            <a:r>
              <a:rPr lang="en-GB" dirty="0" err="1"/>
              <a:t>nulla</a:t>
            </a:r>
            <a:r>
              <a:rPr lang="en-GB" dirty="0"/>
              <a:t> </a:t>
            </a:r>
            <a:r>
              <a:rPr lang="en-GB" dirty="0" err="1"/>
              <a:t>malesuada</a:t>
            </a:r>
            <a:r>
              <a:rPr lang="en-GB" dirty="0"/>
              <a:t> </a:t>
            </a:r>
            <a:r>
              <a:rPr lang="en-GB" dirty="0" err="1"/>
              <a:t>pellentesque</a:t>
            </a:r>
            <a:r>
              <a:rPr lang="en-GB" dirty="0"/>
              <a:t> </a:t>
            </a:r>
            <a:r>
              <a:rPr lang="en-GB" dirty="0" err="1"/>
              <a:t>elit</a:t>
            </a:r>
            <a:r>
              <a:rPr lang="en-GB" dirty="0"/>
              <a:t>. Nunc </a:t>
            </a:r>
            <a:r>
              <a:rPr lang="en-GB" dirty="0" err="1"/>
              <a:t>vel</a:t>
            </a:r>
            <a:r>
              <a:rPr lang="en-GB" dirty="0"/>
              <a:t> </a:t>
            </a:r>
            <a:r>
              <a:rPr lang="en-GB" dirty="0" err="1"/>
              <a:t>risus</a:t>
            </a:r>
            <a:r>
              <a:rPr lang="en-GB" dirty="0"/>
              <a:t> </a:t>
            </a:r>
            <a:r>
              <a:rPr lang="en-GB" dirty="0" err="1"/>
              <a:t>commodo</a:t>
            </a:r>
            <a:r>
              <a:rPr lang="en-GB" dirty="0"/>
              <a:t> </a:t>
            </a:r>
            <a:r>
              <a:rPr lang="en-GB" dirty="0" err="1"/>
              <a:t>viverra</a:t>
            </a:r>
            <a:r>
              <a:rPr lang="en-GB" dirty="0"/>
              <a:t> </a:t>
            </a:r>
            <a:r>
              <a:rPr lang="en-GB" dirty="0" err="1"/>
              <a:t>maecenas</a:t>
            </a:r>
            <a:r>
              <a:rPr lang="en-GB" dirty="0"/>
              <a:t>. </a:t>
            </a:r>
            <a:r>
              <a:rPr lang="en-GB" dirty="0" err="1"/>
              <a:t>Dolor</a:t>
            </a:r>
            <a:r>
              <a:rPr lang="en-GB" dirty="0"/>
              <a:t> sit </a:t>
            </a:r>
            <a:r>
              <a:rPr lang="en-GB" dirty="0" err="1"/>
              <a:t>amet</a:t>
            </a:r>
            <a:r>
              <a:rPr lang="en-GB" dirty="0"/>
              <a:t> </a:t>
            </a:r>
            <a:r>
              <a:rPr lang="en-GB" dirty="0" err="1"/>
              <a:t>consectetur</a:t>
            </a:r>
            <a:r>
              <a:rPr lang="en-GB" dirty="0"/>
              <a:t> </a:t>
            </a:r>
            <a:r>
              <a:rPr lang="en-GB" dirty="0" err="1"/>
              <a:t>adipiscing</a:t>
            </a:r>
            <a:r>
              <a:rPr lang="en-GB" dirty="0"/>
              <a:t> </a:t>
            </a:r>
            <a:r>
              <a:rPr lang="en-GB" dirty="0" err="1"/>
              <a:t>elit</a:t>
            </a:r>
            <a:r>
              <a:rPr lang="en-GB" dirty="0"/>
              <a:t> </a:t>
            </a:r>
            <a:r>
              <a:rPr lang="en-GB" dirty="0" err="1"/>
              <a:t>duis</a:t>
            </a:r>
            <a:r>
              <a:rPr lang="en-GB" dirty="0"/>
              <a:t>. </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622800" y="1752059"/>
            <a:ext cx="7200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paragraph headline</a:t>
            </a:r>
            <a:endParaRPr lang="en-PT" dirty="0"/>
          </a:p>
        </p:txBody>
      </p:sp>
      <p:sp>
        <p:nvSpPr>
          <p:cNvPr id="8" name="Text Placeholder 7">
            <a:extLst>
              <a:ext uri="{FF2B5EF4-FFF2-40B4-BE49-F238E27FC236}">
                <a16:creationId xmlns:a16="http://schemas.microsoft.com/office/drawing/2014/main" id="{2B194115-C80D-C847-B4D6-BB1148451F3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9" name="Title 1">
            <a:extLst>
              <a:ext uri="{FF2B5EF4-FFF2-40B4-BE49-F238E27FC236}">
                <a16:creationId xmlns:a16="http://schemas.microsoft.com/office/drawing/2014/main" id="{83B12B0E-64A0-4A44-8074-6B371F1CA061}"/>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3" name="Text Placeholder 7">
            <a:extLst>
              <a:ext uri="{FF2B5EF4-FFF2-40B4-BE49-F238E27FC236}">
                <a16:creationId xmlns:a16="http://schemas.microsoft.com/office/drawing/2014/main" id="{6DFF1715-6CAB-074C-AF7F-DDEDDADEBF78}"/>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88391396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6_Bullet List 3 Columns">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622215" y="2153050"/>
            <a:ext cx="3240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622800" y="1752059"/>
            <a:ext cx="3240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5" name="Text Placeholder 7">
            <a:extLst>
              <a:ext uri="{FF2B5EF4-FFF2-40B4-BE49-F238E27FC236}">
                <a16:creationId xmlns:a16="http://schemas.microsoft.com/office/drawing/2014/main" id="{C78A7B21-04FA-5E4F-8490-D2EF92E9A416}"/>
              </a:ext>
            </a:extLst>
          </p:cNvPr>
          <p:cNvSpPr>
            <a:spLocks noGrp="1"/>
          </p:cNvSpPr>
          <p:nvPr>
            <p:ph type="body" sz="quarter" idx="33" hasCustomPrompt="1"/>
          </p:nvPr>
        </p:nvSpPr>
        <p:spPr>
          <a:xfrm>
            <a:off x="4438800" y="2153050"/>
            <a:ext cx="3240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16" name="Text Placeholder 22">
            <a:extLst>
              <a:ext uri="{FF2B5EF4-FFF2-40B4-BE49-F238E27FC236}">
                <a16:creationId xmlns:a16="http://schemas.microsoft.com/office/drawing/2014/main" id="{48B0615E-22A7-CC42-94FD-A7C37B867CC0}"/>
              </a:ext>
            </a:extLst>
          </p:cNvPr>
          <p:cNvSpPr>
            <a:spLocks noGrp="1"/>
          </p:cNvSpPr>
          <p:nvPr>
            <p:ph type="body" sz="quarter" idx="34" hasCustomPrompt="1"/>
          </p:nvPr>
        </p:nvSpPr>
        <p:spPr>
          <a:xfrm>
            <a:off x="4438800" y="1752059"/>
            <a:ext cx="3240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7" name="Text Placeholder 7">
            <a:extLst>
              <a:ext uri="{FF2B5EF4-FFF2-40B4-BE49-F238E27FC236}">
                <a16:creationId xmlns:a16="http://schemas.microsoft.com/office/drawing/2014/main" id="{49286076-D2CF-5340-9920-94D853FE7E4F}"/>
              </a:ext>
            </a:extLst>
          </p:cNvPr>
          <p:cNvSpPr>
            <a:spLocks noGrp="1"/>
          </p:cNvSpPr>
          <p:nvPr>
            <p:ph type="body" sz="quarter" idx="35" hasCustomPrompt="1"/>
          </p:nvPr>
        </p:nvSpPr>
        <p:spPr>
          <a:xfrm>
            <a:off x="8254800" y="2153050"/>
            <a:ext cx="3240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18" name="Text Placeholder 22">
            <a:extLst>
              <a:ext uri="{FF2B5EF4-FFF2-40B4-BE49-F238E27FC236}">
                <a16:creationId xmlns:a16="http://schemas.microsoft.com/office/drawing/2014/main" id="{3EBE9E55-0CC6-F44F-9807-4252D0830038}"/>
              </a:ext>
            </a:extLst>
          </p:cNvPr>
          <p:cNvSpPr>
            <a:spLocks noGrp="1"/>
          </p:cNvSpPr>
          <p:nvPr>
            <p:ph type="body" sz="quarter" idx="36" hasCustomPrompt="1"/>
          </p:nvPr>
        </p:nvSpPr>
        <p:spPr>
          <a:xfrm>
            <a:off x="8254800" y="1752059"/>
            <a:ext cx="3240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2" name="Text Placeholder 7">
            <a:extLst>
              <a:ext uri="{FF2B5EF4-FFF2-40B4-BE49-F238E27FC236}">
                <a16:creationId xmlns:a16="http://schemas.microsoft.com/office/drawing/2014/main" id="{9DE1E3AC-AA13-E348-B65E-35E523F0E538}"/>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3" name="Title 1">
            <a:extLst>
              <a:ext uri="{FF2B5EF4-FFF2-40B4-BE49-F238E27FC236}">
                <a16:creationId xmlns:a16="http://schemas.microsoft.com/office/drawing/2014/main" id="{153356B9-B028-0E49-830E-51F84F71E402}"/>
              </a:ext>
            </a:extLst>
          </p:cNvPr>
          <p:cNvSpPr>
            <a:spLocks noGrp="1"/>
          </p:cNvSpPr>
          <p:nvPr>
            <p:ph type="title" hasCustomPrompt="1"/>
          </p:nvPr>
        </p:nvSpPr>
        <p:spPr>
          <a:xfrm>
            <a:off x="626398" y="481125"/>
            <a:ext cx="7052399"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4" name="Text Placeholder 7">
            <a:extLst>
              <a:ext uri="{FF2B5EF4-FFF2-40B4-BE49-F238E27FC236}">
                <a16:creationId xmlns:a16="http://schemas.microsoft.com/office/drawing/2014/main" id="{F603DCFE-C6A9-1043-A346-81DA4F73B84C}"/>
              </a:ext>
            </a:extLst>
          </p:cNvPr>
          <p:cNvSpPr>
            <a:spLocks noGrp="1"/>
          </p:cNvSpPr>
          <p:nvPr>
            <p:ph type="body" sz="quarter" idx="29" hasCustomPrompt="1"/>
          </p:nvPr>
        </p:nvSpPr>
        <p:spPr>
          <a:xfrm>
            <a:off x="626401" y="930188"/>
            <a:ext cx="7052399"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0251418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_7_Bullet List 2 Columns">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9" name="Text Placeholder 7">
            <a:extLst>
              <a:ext uri="{FF2B5EF4-FFF2-40B4-BE49-F238E27FC236}">
                <a16:creationId xmlns:a16="http://schemas.microsoft.com/office/drawing/2014/main" id="{FFFBB409-1DFD-1441-8895-D381848D5ABE}"/>
              </a:ext>
            </a:extLst>
          </p:cNvPr>
          <p:cNvSpPr>
            <a:spLocks noGrp="1"/>
          </p:cNvSpPr>
          <p:nvPr>
            <p:ph type="body" sz="quarter" idx="31" hasCustomPrompt="1"/>
          </p:nvPr>
        </p:nvSpPr>
        <p:spPr>
          <a:xfrm>
            <a:off x="622215" y="2153053"/>
            <a:ext cx="5148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4" name="Text Placeholder 22">
            <a:extLst>
              <a:ext uri="{FF2B5EF4-FFF2-40B4-BE49-F238E27FC236}">
                <a16:creationId xmlns:a16="http://schemas.microsoft.com/office/drawing/2014/main" id="{D33787D1-5C01-9949-B9E7-8931AD3F5DE2}"/>
              </a:ext>
            </a:extLst>
          </p:cNvPr>
          <p:cNvSpPr>
            <a:spLocks noGrp="1"/>
          </p:cNvSpPr>
          <p:nvPr>
            <p:ph type="body" sz="quarter" idx="32" hasCustomPrompt="1"/>
          </p:nvPr>
        </p:nvSpPr>
        <p:spPr>
          <a:xfrm>
            <a:off x="622800" y="1752062"/>
            <a:ext cx="5148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5" name="Text Placeholder 7">
            <a:extLst>
              <a:ext uri="{FF2B5EF4-FFF2-40B4-BE49-F238E27FC236}">
                <a16:creationId xmlns:a16="http://schemas.microsoft.com/office/drawing/2014/main" id="{C78A7B21-04FA-5E4F-8490-D2EF92E9A416}"/>
              </a:ext>
            </a:extLst>
          </p:cNvPr>
          <p:cNvSpPr>
            <a:spLocks noGrp="1"/>
          </p:cNvSpPr>
          <p:nvPr>
            <p:ph type="body" sz="quarter" idx="33" hasCustomPrompt="1"/>
          </p:nvPr>
        </p:nvSpPr>
        <p:spPr>
          <a:xfrm>
            <a:off x="6346800" y="2153053"/>
            <a:ext cx="5148000" cy="1242254"/>
          </a:xfrm>
          <a:prstGeom prst="rect">
            <a:avLst/>
          </a:prstGeom>
        </p:spPr>
        <p:txBody>
          <a:bodyPr wrap="square" tIns="72000" numCol="1" spcCol="720000" anchor="t">
            <a:spAutoFit/>
          </a:bodyPr>
          <a:lstStyle>
            <a:lvl1pPr marL="171450" indent="-171450">
              <a:lnSpc>
                <a:spcPct val="100000"/>
              </a:lnSpc>
              <a:buFont typeface="Arial" panose="020B0604020202020204" pitchFamily="34" charset="0"/>
              <a:buChar char="•"/>
              <a:defRPr sz="12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16" name="Text Placeholder 22">
            <a:extLst>
              <a:ext uri="{FF2B5EF4-FFF2-40B4-BE49-F238E27FC236}">
                <a16:creationId xmlns:a16="http://schemas.microsoft.com/office/drawing/2014/main" id="{48B0615E-22A7-CC42-94FD-A7C37B867CC0}"/>
              </a:ext>
            </a:extLst>
          </p:cNvPr>
          <p:cNvSpPr>
            <a:spLocks noGrp="1"/>
          </p:cNvSpPr>
          <p:nvPr>
            <p:ph type="body" sz="quarter" idx="34" hasCustomPrompt="1"/>
          </p:nvPr>
        </p:nvSpPr>
        <p:spPr>
          <a:xfrm>
            <a:off x="6346800" y="1752062"/>
            <a:ext cx="5148000" cy="323165"/>
          </a:xfrm>
        </p:spPr>
        <p:txBody>
          <a:bodyPr wrap="square" anchor="b">
            <a:spAutoFit/>
          </a:bodyPr>
          <a:lstStyle>
            <a:lvl1pPr marL="0" indent="0">
              <a:lnSpc>
                <a:spcPct val="100000"/>
              </a:lnSpc>
              <a:buNone/>
              <a:defRPr sz="1500" b="1" i="0">
                <a:solidFill>
                  <a:schemeClr val="accent1"/>
                </a:solidFill>
                <a:latin typeface="Equip Extended" panose="02000503030000020004" pitchFamily="2" charset="77"/>
              </a:defRPr>
            </a:lvl1pPr>
          </a:lstStyle>
          <a:p>
            <a:r>
              <a:rPr lang="en-GB" dirty="0"/>
              <a:t>Edit bullet list header</a:t>
            </a:r>
            <a:endParaRPr lang="en-PT" dirty="0"/>
          </a:p>
        </p:txBody>
      </p:sp>
      <p:sp>
        <p:nvSpPr>
          <p:cNvPr id="11" name="Text Placeholder 7">
            <a:extLst>
              <a:ext uri="{FF2B5EF4-FFF2-40B4-BE49-F238E27FC236}">
                <a16:creationId xmlns:a16="http://schemas.microsoft.com/office/drawing/2014/main" id="{9CFAFAB4-3447-804B-87EA-0C0D570EDE3A}"/>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2" name="Title 1">
            <a:extLst>
              <a:ext uri="{FF2B5EF4-FFF2-40B4-BE49-F238E27FC236}">
                <a16:creationId xmlns:a16="http://schemas.microsoft.com/office/drawing/2014/main" id="{5E5AE374-2ADF-864F-A858-448473196A08}"/>
              </a:ext>
            </a:extLst>
          </p:cNvPr>
          <p:cNvSpPr>
            <a:spLocks noGrp="1"/>
          </p:cNvSpPr>
          <p:nvPr>
            <p:ph type="title" hasCustomPrompt="1"/>
          </p:nvPr>
        </p:nvSpPr>
        <p:spPr>
          <a:xfrm>
            <a:off x="626398" y="481125"/>
            <a:ext cx="5143814"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3" name="Text Placeholder 7">
            <a:extLst>
              <a:ext uri="{FF2B5EF4-FFF2-40B4-BE49-F238E27FC236}">
                <a16:creationId xmlns:a16="http://schemas.microsoft.com/office/drawing/2014/main" id="{560A6211-3D42-EB4C-9806-39784F79A21F}"/>
              </a:ext>
            </a:extLst>
          </p:cNvPr>
          <p:cNvSpPr>
            <a:spLocks noGrp="1"/>
          </p:cNvSpPr>
          <p:nvPr>
            <p:ph type="body" sz="quarter" idx="29" hasCustomPrompt="1"/>
          </p:nvPr>
        </p:nvSpPr>
        <p:spPr>
          <a:xfrm>
            <a:off x="626401" y="930188"/>
            <a:ext cx="5143814"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1776746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endParaRPr lang="en-PT" dirty="0"/>
          </a:p>
        </p:txBody>
      </p:sp>
      <p:sp>
        <p:nvSpPr>
          <p:cNvPr id="6" name="Footer Placeholder 5"/>
          <p:cNvSpPr>
            <a:spLocks noGrp="1"/>
          </p:cNvSpPr>
          <p:nvPr>
            <p:ph type="ftr" sz="quarter" idx="11"/>
          </p:nvPr>
        </p:nvSpPr>
        <p:spPr/>
        <p:txBody>
          <a:bodyPr/>
          <a:lstStyle/>
          <a:p>
            <a:r>
              <a:rPr lang="en-US"/>
              <a:t>@2020 Nagarro - All rights reserved</a:t>
            </a:r>
            <a:endParaRPr lang="en-PT"/>
          </a:p>
        </p:txBody>
      </p:sp>
      <p:sp>
        <p:nvSpPr>
          <p:cNvPr id="7" name="Slide Number Placeholder 6"/>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1410677659"/>
      </p:ext>
    </p:extLst>
  </p:cSld>
  <p:clrMapOvr>
    <a:masterClrMapping/>
  </p:clrMapOvr>
  <p:hf sldNum="0"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6_1_Photo 1 Right Subtitle">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8592000" y="0"/>
            <a:ext cx="3600000" cy="6858000"/>
          </a:xfrm>
          <a:solidFill>
            <a:schemeClr val="accent1"/>
          </a:solidFill>
        </p:spPr>
        <p:txBody>
          <a:bodyPr/>
          <a:lstStyle>
            <a:lvl1pPr marL="0" indent="0">
              <a:buNone/>
              <a:defRPr>
                <a:solidFill>
                  <a:srgbClr val="00DBA9"/>
                </a:solidFill>
              </a:defRPr>
            </a:lvl1pPr>
          </a:lstStyle>
          <a:p>
            <a:r>
              <a:rPr lang="en-US"/>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6791254" y="360000"/>
            <a:ext cx="5040000" cy="6138000"/>
          </a:xfrm>
          <a:solidFill>
            <a:schemeClr val="bg1"/>
          </a:solidFill>
        </p:spPr>
        <p:txBody>
          <a:bodyPr/>
          <a:lstStyle>
            <a:lvl1pPr marL="0" indent="0">
              <a:buNone/>
              <a:defRPr>
                <a:noFill/>
              </a:defRPr>
            </a:lvl1pPr>
          </a:lstStyle>
          <a:p>
            <a:r>
              <a:rPr lang="en-US"/>
              <a:t>Click icon to add picture</a:t>
            </a:r>
            <a:endParaRPr lang="en-PT" dirty="0"/>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77041" y="379903"/>
            <a:ext cx="813599" cy="715078"/>
          </a:xfrm>
          <a:prstGeom prst="rect">
            <a:avLst/>
          </a:prstGeom>
        </p:spPr>
      </p:pic>
      <p:sp>
        <p:nvSpPr>
          <p:cNvPr id="11" name="Text Placeholder 7">
            <a:extLst>
              <a:ext uri="{FF2B5EF4-FFF2-40B4-BE49-F238E27FC236}">
                <a16:creationId xmlns:a16="http://schemas.microsoft.com/office/drawing/2014/main" id="{935704D0-9C05-0141-B9AB-5DC28B7DC3B5}"/>
              </a:ext>
            </a:extLst>
          </p:cNvPr>
          <p:cNvSpPr>
            <a:spLocks noGrp="1"/>
          </p:cNvSpPr>
          <p:nvPr>
            <p:ph type="body" sz="quarter" idx="12" hasCustomPrompt="1"/>
          </p:nvPr>
        </p:nvSpPr>
        <p:spPr>
          <a:xfrm>
            <a:off x="626399" y="1885395"/>
            <a:ext cx="5455376"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9" name="Title 1">
            <a:extLst>
              <a:ext uri="{FF2B5EF4-FFF2-40B4-BE49-F238E27FC236}">
                <a16:creationId xmlns:a16="http://schemas.microsoft.com/office/drawing/2014/main" id="{07283330-B1D0-CE49-B8AD-62504910E9D6}"/>
              </a:ext>
            </a:extLst>
          </p:cNvPr>
          <p:cNvSpPr>
            <a:spLocks noGrp="1"/>
          </p:cNvSpPr>
          <p:nvPr>
            <p:ph type="title" hasCustomPrompt="1"/>
          </p:nvPr>
        </p:nvSpPr>
        <p:spPr>
          <a:xfrm>
            <a:off x="626399" y="1333692"/>
            <a:ext cx="5455376" cy="611312"/>
          </a:xfrm>
          <a:prstGeom prst="rect">
            <a:avLst/>
          </a:prstGeom>
        </p:spPr>
        <p:txBody>
          <a:bodyPr wrap="square" tIns="72000" anchor="t">
            <a:spAutoFit/>
          </a:bodyPr>
          <a:lstStyle>
            <a:lvl1pPr>
              <a:lnSpc>
                <a:spcPct val="100000"/>
              </a:lnSpc>
              <a:defRPr sz="3200" b="1" i="0">
                <a:solidFill>
                  <a:srgbClr val="060320"/>
                </a:solidFill>
                <a:latin typeface="Equip Extended" panose="02000503030000020004" pitchFamily="2" charset="77"/>
              </a:defRPr>
            </a:lvl1pPr>
          </a:lstStyle>
          <a:p>
            <a:r>
              <a:rPr lang="en-GB" dirty="0"/>
              <a:t>Edit title</a:t>
            </a:r>
            <a:endParaRPr lang="en-PT" dirty="0"/>
          </a:p>
        </p:txBody>
      </p:sp>
      <p:sp>
        <p:nvSpPr>
          <p:cNvPr id="8" name="Text Placeholder 7">
            <a:extLst>
              <a:ext uri="{FF2B5EF4-FFF2-40B4-BE49-F238E27FC236}">
                <a16:creationId xmlns:a16="http://schemas.microsoft.com/office/drawing/2014/main" id="{11AD677C-EA58-0740-A3A3-3B79C2B2E4CD}"/>
              </a:ext>
            </a:extLst>
          </p:cNvPr>
          <p:cNvSpPr>
            <a:spLocks noGrp="1"/>
          </p:cNvSpPr>
          <p:nvPr>
            <p:ph type="body" sz="quarter" idx="31" hasCustomPrompt="1"/>
          </p:nvPr>
        </p:nvSpPr>
        <p:spPr>
          <a:xfrm>
            <a:off x="626399" y="2430619"/>
            <a:ext cx="5455376" cy="488201"/>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200" b="0" i="0">
                <a:solidFill>
                  <a:srgbClr val="060320"/>
                </a:solidFill>
                <a:latin typeface="Equip Light" panose="02000503000000020004" pitchFamily="2" charset="77"/>
              </a:defRPr>
            </a:lvl1pPr>
          </a:lstStyle>
          <a:p>
            <a:pPr lvl="0"/>
            <a:r>
              <a:rPr lang="en-GB" dirty="0"/>
              <a:t>Edit description; feel free to change </a:t>
            </a:r>
            <a:r>
              <a:rPr lang="en-GB" dirty="0" err="1"/>
              <a:t>color</a:t>
            </a:r>
            <a:r>
              <a:rPr lang="en-GB" dirty="0"/>
              <a:t> of photo-frame to “nightfall-blue” (#13294B) or to “lavender-purple” (#2E008B) </a:t>
            </a:r>
          </a:p>
        </p:txBody>
      </p:sp>
      <p:sp>
        <p:nvSpPr>
          <p:cNvPr id="10" name="Text Placeholder 7">
            <a:extLst>
              <a:ext uri="{FF2B5EF4-FFF2-40B4-BE49-F238E27FC236}">
                <a16:creationId xmlns:a16="http://schemas.microsoft.com/office/drawing/2014/main" id="{7F9EF952-71B7-674A-B8D1-D3BF55A7C22A}"/>
              </a:ext>
            </a:extLst>
          </p:cNvPr>
          <p:cNvSpPr>
            <a:spLocks noGrp="1"/>
          </p:cNvSpPr>
          <p:nvPr>
            <p:ph type="body" sz="quarter" idx="10" hasCustomPrompt="1"/>
          </p:nvPr>
        </p:nvSpPr>
        <p:spPr>
          <a:xfrm>
            <a:off x="639386" y="5876515"/>
            <a:ext cx="5442390"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Tree>
    <p:extLst>
      <p:ext uri="{BB962C8B-B14F-4D97-AF65-F5344CB8AC3E}">
        <p14:creationId xmlns:p14="http://schemas.microsoft.com/office/powerpoint/2010/main" val="48637120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6_2_Photo 1 Left Subtitle">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0" y="0"/>
            <a:ext cx="3600000" cy="6858000"/>
          </a:xfrm>
          <a:solidFill>
            <a:schemeClr val="accent1"/>
          </a:solidFill>
        </p:spPr>
        <p:txBody>
          <a:bodyPr/>
          <a:lstStyle>
            <a:lvl1pPr marL="0" indent="0">
              <a:buNone/>
              <a:defRPr>
                <a:noFill/>
              </a:defRPr>
            </a:lvl1pPr>
          </a:lstStyle>
          <a:p>
            <a:r>
              <a:rPr lang="en-US"/>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360000" y="360000"/>
            <a:ext cx="5040000" cy="6138000"/>
          </a:xfrm>
          <a:solidFill>
            <a:schemeClr val="bg1"/>
          </a:solidFill>
        </p:spPr>
        <p:txBody>
          <a:bodyPr/>
          <a:lstStyle>
            <a:lvl1pPr marL="0" indent="0">
              <a:buNone/>
              <a:defRPr>
                <a:noFill/>
              </a:defRPr>
            </a:lvl1pPr>
          </a:lstStyle>
          <a:p>
            <a:r>
              <a:rPr lang="en-US"/>
              <a:t>Click icon to add picture</a:t>
            </a:r>
            <a:endParaRPr lang="en-PT" dirty="0"/>
          </a:p>
        </p:txBody>
      </p:sp>
      <p:pic>
        <p:nvPicPr>
          <p:cNvPr id="7" name="Graphic 6">
            <a:extLst>
              <a:ext uri="{FF2B5EF4-FFF2-40B4-BE49-F238E27FC236}">
                <a16:creationId xmlns:a16="http://schemas.microsoft.com/office/drawing/2014/main" id="{68B0E22B-FCE9-754C-80EB-DF1C8C38A25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2" name="Text Placeholder 7">
            <a:extLst>
              <a:ext uri="{FF2B5EF4-FFF2-40B4-BE49-F238E27FC236}">
                <a16:creationId xmlns:a16="http://schemas.microsoft.com/office/drawing/2014/main" id="{733D04BC-2029-5F42-B2DA-18FE12DFDB5B}"/>
              </a:ext>
            </a:extLst>
          </p:cNvPr>
          <p:cNvSpPr>
            <a:spLocks noGrp="1"/>
          </p:cNvSpPr>
          <p:nvPr>
            <p:ph type="body" sz="quarter" idx="10" hasCustomPrompt="1"/>
          </p:nvPr>
        </p:nvSpPr>
        <p:spPr>
          <a:xfrm>
            <a:off x="6122186" y="5876515"/>
            <a:ext cx="5442390"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3" name="Text Placeholder 7">
            <a:extLst>
              <a:ext uri="{FF2B5EF4-FFF2-40B4-BE49-F238E27FC236}">
                <a16:creationId xmlns:a16="http://schemas.microsoft.com/office/drawing/2014/main" id="{0EA34B8E-7E97-A543-A4A5-F722DD3790F1}"/>
              </a:ext>
            </a:extLst>
          </p:cNvPr>
          <p:cNvSpPr>
            <a:spLocks noGrp="1"/>
          </p:cNvSpPr>
          <p:nvPr>
            <p:ph type="body" sz="quarter" idx="12" hasCustomPrompt="1"/>
          </p:nvPr>
        </p:nvSpPr>
        <p:spPr>
          <a:xfrm>
            <a:off x="6109200" y="1885395"/>
            <a:ext cx="5455376" cy="365091"/>
          </a:xfrm>
          <a:prstGeom prst="rect">
            <a:avLst/>
          </a:prstGeom>
        </p:spPr>
        <p:txBody>
          <a:bodyPr wrap="square" tIns="72000" anchor="t">
            <a:spAutoFit/>
          </a:bodyPr>
          <a:lstStyle>
            <a:lvl1pPr marL="0" indent="0">
              <a:lnSpc>
                <a:spcPct val="100000"/>
              </a:lnSpc>
              <a:buNone/>
              <a:defRPr sz="1600" b="0" i="0">
                <a:solidFill>
                  <a:schemeClr val="tx1"/>
                </a:solidFill>
                <a:latin typeface="Equip Extended Light" panose="02000503000000020004" pitchFamily="2" charset="77"/>
              </a:defRPr>
            </a:lvl1pPr>
          </a:lstStyle>
          <a:p>
            <a:pPr lvl="0"/>
            <a:r>
              <a:rPr lang="en-GB" dirty="0"/>
              <a:t>Edit subtitle</a:t>
            </a:r>
          </a:p>
        </p:txBody>
      </p:sp>
      <p:sp>
        <p:nvSpPr>
          <p:cNvPr id="15" name="Title 1">
            <a:extLst>
              <a:ext uri="{FF2B5EF4-FFF2-40B4-BE49-F238E27FC236}">
                <a16:creationId xmlns:a16="http://schemas.microsoft.com/office/drawing/2014/main" id="{2D4316BD-0421-5643-9C3E-86BD0386F83A}"/>
              </a:ext>
            </a:extLst>
          </p:cNvPr>
          <p:cNvSpPr>
            <a:spLocks noGrp="1"/>
          </p:cNvSpPr>
          <p:nvPr>
            <p:ph type="title" hasCustomPrompt="1"/>
          </p:nvPr>
        </p:nvSpPr>
        <p:spPr>
          <a:xfrm>
            <a:off x="6109200" y="1333692"/>
            <a:ext cx="5455376" cy="611312"/>
          </a:xfrm>
          <a:prstGeom prst="rect">
            <a:avLst/>
          </a:prstGeom>
        </p:spPr>
        <p:txBody>
          <a:bodyPr wrap="square" tIns="72000" anchor="t">
            <a:spAutoFit/>
          </a:bodyPr>
          <a:lstStyle>
            <a:lvl1pPr>
              <a:lnSpc>
                <a:spcPct val="100000"/>
              </a:lnSpc>
              <a:defRPr sz="3200" b="1" i="0">
                <a:solidFill>
                  <a:schemeClr val="tx1"/>
                </a:solidFill>
                <a:latin typeface="Equip Extended" panose="02000503030000020004" pitchFamily="2" charset="77"/>
              </a:defRPr>
            </a:lvl1pPr>
          </a:lstStyle>
          <a:p>
            <a:r>
              <a:rPr lang="en-GB" dirty="0"/>
              <a:t>Edit title</a:t>
            </a:r>
            <a:endParaRPr lang="en-PT" dirty="0"/>
          </a:p>
        </p:txBody>
      </p:sp>
      <p:sp>
        <p:nvSpPr>
          <p:cNvPr id="16" name="Text Placeholder 7">
            <a:extLst>
              <a:ext uri="{FF2B5EF4-FFF2-40B4-BE49-F238E27FC236}">
                <a16:creationId xmlns:a16="http://schemas.microsoft.com/office/drawing/2014/main" id="{2D96C5BE-73D1-584A-99EB-3318DF8F4DDC}"/>
              </a:ext>
            </a:extLst>
          </p:cNvPr>
          <p:cNvSpPr>
            <a:spLocks noGrp="1"/>
          </p:cNvSpPr>
          <p:nvPr>
            <p:ph type="body" sz="quarter" idx="31" hasCustomPrompt="1"/>
          </p:nvPr>
        </p:nvSpPr>
        <p:spPr>
          <a:xfrm>
            <a:off x="6109200" y="2430619"/>
            <a:ext cx="5455376" cy="488201"/>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200" b="0" i="0">
                <a:solidFill>
                  <a:schemeClr val="tx1"/>
                </a:solidFill>
                <a:latin typeface="Equip Light" panose="02000503000000020004" pitchFamily="2" charset="77"/>
              </a:defRPr>
            </a:lvl1pPr>
          </a:lstStyle>
          <a:p>
            <a:pPr lvl="0"/>
            <a:r>
              <a:rPr lang="en-GB" dirty="0"/>
              <a:t>Edit description; feel free to change </a:t>
            </a:r>
            <a:r>
              <a:rPr lang="en-GB" dirty="0" err="1"/>
              <a:t>color</a:t>
            </a:r>
            <a:r>
              <a:rPr lang="en-GB" dirty="0"/>
              <a:t> of photo-frame to “nightfall-blue” (#13294B) or to “lavender-purple” (#2E008B) </a:t>
            </a:r>
          </a:p>
        </p:txBody>
      </p:sp>
    </p:spTree>
    <p:extLst>
      <p:ext uri="{BB962C8B-B14F-4D97-AF65-F5344CB8AC3E}">
        <p14:creationId xmlns:p14="http://schemas.microsoft.com/office/powerpoint/2010/main" val="28817105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6_3_Grid 2 Photos Panel Righ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8592000" y="0"/>
            <a:ext cx="3600000" cy="6858000"/>
          </a:xfrm>
          <a:solidFill>
            <a:schemeClr val="accent1"/>
          </a:solidFill>
        </p:spPr>
        <p:txBody>
          <a:bodyPr/>
          <a:lstStyle>
            <a:lvl1pPr marL="0" indent="0">
              <a:buNone/>
              <a:defRPr>
                <a:noFill/>
              </a:defRPr>
            </a:lvl1pPr>
          </a:lstStyle>
          <a:p>
            <a:r>
              <a:rPr lang="en-US"/>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6253198" y="720000"/>
            <a:ext cx="5241601" cy="5418000"/>
          </a:xfrm>
          <a:solidFill>
            <a:schemeClr val="bg1"/>
          </a:solidFill>
        </p:spPr>
        <p:txBody>
          <a:bodyPr/>
          <a:lstStyle>
            <a:lvl1pPr marL="0" indent="0">
              <a:buNone/>
              <a:defRPr>
                <a:noFill/>
              </a:defRPr>
            </a:lvl1pPr>
          </a:lstStyle>
          <a:p>
            <a:r>
              <a:rPr lang="en-US"/>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5241600" cy="5418000"/>
          </a:xfrm>
          <a:solidFill>
            <a:schemeClr val="bg1"/>
          </a:solidFill>
        </p:spPr>
        <p:txBody>
          <a:bodyPr/>
          <a:lstStyle>
            <a:lvl1pPr marL="0" indent="0">
              <a:buNone/>
              <a:defRPr>
                <a:noFill/>
              </a:defRPr>
            </a:lvl1pPr>
          </a:lstStyle>
          <a:p>
            <a:r>
              <a:rPr lang="en-US"/>
              <a:t>Click icon to add picture</a:t>
            </a:r>
            <a:endParaRPr lang="en-PT" dirty="0"/>
          </a:p>
        </p:txBody>
      </p:sp>
    </p:spTree>
    <p:extLst>
      <p:ext uri="{BB962C8B-B14F-4D97-AF65-F5344CB8AC3E}">
        <p14:creationId xmlns:p14="http://schemas.microsoft.com/office/powerpoint/2010/main" val="21976791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6_4_Grid 2 Photos Panel Lef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0" y="0"/>
            <a:ext cx="3600000" cy="6858000"/>
          </a:xfrm>
          <a:solidFill>
            <a:schemeClr val="accent1"/>
          </a:solidFill>
        </p:spPr>
        <p:txBody>
          <a:bodyPr/>
          <a:lstStyle>
            <a:lvl1pPr marL="0" indent="0">
              <a:buNone/>
              <a:defRPr>
                <a:noFill/>
              </a:defRPr>
            </a:lvl1pPr>
          </a:lstStyle>
          <a:p>
            <a:r>
              <a:rPr lang="en-US"/>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6253198" y="720000"/>
            <a:ext cx="5241601" cy="5418000"/>
          </a:xfrm>
          <a:solidFill>
            <a:schemeClr val="bg1"/>
          </a:solidFill>
        </p:spPr>
        <p:txBody>
          <a:bodyPr/>
          <a:lstStyle>
            <a:lvl1pPr marL="0" indent="0">
              <a:buNone/>
              <a:defRPr>
                <a:noFill/>
              </a:defRPr>
            </a:lvl1pPr>
          </a:lstStyle>
          <a:p>
            <a:r>
              <a:rPr lang="en-US"/>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5241600" cy="5418000"/>
          </a:xfrm>
          <a:solidFill>
            <a:schemeClr val="bg1"/>
          </a:solidFill>
        </p:spPr>
        <p:txBody>
          <a:bodyPr/>
          <a:lstStyle>
            <a:lvl1pPr marL="0" indent="0">
              <a:buNone/>
              <a:defRPr>
                <a:noFill/>
              </a:defRPr>
            </a:lvl1pPr>
          </a:lstStyle>
          <a:p>
            <a:r>
              <a:rPr lang="en-US"/>
              <a:t>Click icon to add picture</a:t>
            </a:r>
            <a:endParaRPr lang="en-PT" dirty="0"/>
          </a:p>
        </p:txBody>
      </p:sp>
    </p:spTree>
    <p:extLst>
      <p:ext uri="{BB962C8B-B14F-4D97-AF65-F5344CB8AC3E}">
        <p14:creationId xmlns:p14="http://schemas.microsoft.com/office/powerpoint/2010/main" val="118365267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6_5_Grid 3 Photos Panel Lef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0" y="0"/>
            <a:ext cx="3600000" cy="6858000"/>
          </a:xfrm>
          <a:solidFill>
            <a:schemeClr val="accent1"/>
          </a:solidFill>
        </p:spPr>
        <p:txBody>
          <a:bodyPr/>
          <a:lstStyle>
            <a:lvl1pPr marL="0" indent="0">
              <a:buNone/>
              <a:defRPr>
                <a:noFill/>
              </a:defRPr>
            </a:lvl1pPr>
          </a:lstStyle>
          <a:p>
            <a:r>
              <a:rPr lang="en-US"/>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720000" y="720000"/>
            <a:ext cx="6976800" cy="5418000"/>
          </a:xfrm>
          <a:solidFill>
            <a:schemeClr val="bg1"/>
          </a:solidFill>
        </p:spPr>
        <p:txBody>
          <a:bodyPr/>
          <a:lstStyle>
            <a:lvl1pPr marL="0" indent="0">
              <a:buNone/>
              <a:defRPr>
                <a:noFill/>
              </a:defRPr>
            </a:lvl1pPr>
          </a:lstStyle>
          <a:p>
            <a:r>
              <a:rPr lang="en-US"/>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8006400" y="720000"/>
            <a:ext cx="348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15" name="Picture Placeholder 13">
            <a:extLst>
              <a:ext uri="{FF2B5EF4-FFF2-40B4-BE49-F238E27FC236}">
                <a16:creationId xmlns:a16="http://schemas.microsoft.com/office/drawing/2014/main" id="{D4BE1903-AF78-AF4B-821F-471B4384EE44}"/>
              </a:ext>
            </a:extLst>
          </p:cNvPr>
          <p:cNvSpPr>
            <a:spLocks noGrp="1"/>
          </p:cNvSpPr>
          <p:nvPr>
            <p:ph type="pic" sz="quarter" idx="16"/>
          </p:nvPr>
        </p:nvSpPr>
        <p:spPr>
          <a:xfrm>
            <a:off x="8006400" y="3574801"/>
            <a:ext cx="3488400" cy="2563200"/>
          </a:xfrm>
          <a:solidFill>
            <a:schemeClr val="bg1"/>
          </a:solidFill>
        </p:spPr>
        <p:txBody>
          <a:bodyPr/>
          <a:lstStyle>
            <a:lvl1pPr marL="0" indent="0">
              <a:buNone/>
              <a:defRPr>
                <a:noFill/>
              </a:defRPr>
            </a:lvl1pPr>
          </a:lstStyle>
          <a:p>
            <a:r>
              <a:rPr lang="en-US"/>
              <a:t>Click icon to add picture</a:t>
            </a:r>
            <a:endParaRPr lang="en-PT" dirty="0"/>
          </a:p>
        </p:txBody>
      </p:sp>
    </p:spTree>
    <p:extLst>
      <p:ext uri="{BB962C8B-B14F-4D97-AF65-F5344CB8AC3E}">
        <p14:creationId xmlns:p14="http://schemas.microsoft.com/office/powerpoint/2010/main" val="110035390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6_6_Grid 3 Photos Panel Righ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8592000" y="0"/>
            <a:ext cx="3600000" cy="6858000"/>
          </a:xfrm>
          <a:solidFill>
            <a:schemeClr val="accent1"/>
          </a:solidFill>
        </p:spPr>
        <p:txBody>
          <a:bodyPr/>
          <a:lstStyle>
            <a:lvl1pPr marL="0" indent="0">
              <a:buNone/>
              <a:defRPr>
                <a:noFill/>
              </a:defRPr>
            </a:lvl1pPr>
          </a:lstStyle>
          <a:p>
            <a:r>
              <a:rPr lang="en-US"/>
              <a:t>Click icon to add picture</a:t>
            </a:r>
            <a:endParaRPr lang="en-PT" dirty="0"/>
          </a:p>
        </p:txBody>
      </p:sp>
      <p:sp>
        <p:nvSpPr>
          <p:cNvPr id="14" name="Picture Placeholder 13">
            <a:extLst>
              <a:ext uri="{FF2B5EF4-FFF2-40B4-BE49-F238E27FC236}">
                <a16:creationId xmlns:a16="http://schemas.microsoft.com/office/drawing/2014/main" id="{EE5E0337-0FF7-1B4F-9161-3EA3012A6F87}"/>
              </a:ext>
            </a:extLst>
          </p:cNvPr>
          <p:cNvSpPr>
            <a:spLocks noGrp="1"/>
          </p:cNvSpPr>
          <p:nvPr>
            <p:ph type="pic" sz="quarter" idx="13"/>
          </p:nvPr>
        </p:nvSpPr>
        <p:spPr>
          <a:xfrm>
            <a:off x="4518000" y="720000"/>
            <a:ext cx="6976800" cy="5418000"/>
          </a:xfrm>
          <a:solidFill>
            <a:schemeClr val="bg1"/>
          </a:solidFill>
        </p:spPr>
        <p:txBody>
          <a:bodyPr/>
          <a:lstStyle>
            <a:lvl1pPr marL="0" indent="0">
              <a:buNone/>
              <a:defRPr>
                <a:noFill/>
              </a:defRPr>
            </a:lvl1pPr>
          </a:lstStyle>
          <a:p>
            <a:r>
              <a:rPr lang="en-US"/>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348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15" name="Picture Placeholder 13">
            <a:extLst>
              <a:ext uri="{FF2B5EF4-FFF2-40B4-BE49-F238E27FC236}">
                <a16:creationId xmlns:a16="http://schemas.microsoft.com/office/drawing/2014/main" id="{D4BE1903-AF78-AF4B-821F-471B4384EE44}"/>
              </a:ext>
            </a:extLst>
          </p:cNvPr>
          <p:cNvSpPr>
            <a:spLocks noGrp="1"/>
          </p:cNvSpPr>
          <p:nvPr>
            <p:ph type="pic" sz="quarter" idx="16"/>
          </p:nvPr>
        </p:nvSpPr>
        <p:spPr>
          <a:xfrm>
            <a:off x="720000" y="3574801"/>
            <a:ext cx="3488400" cy="2563200"/>
          </a:xfrm>
          <a:solidFill>
            <a:schemeClr val="bg1"/>
          </a:solidFill>
        </p:spPr>
        <p:txBody>
          <a:bodyPr/>
          <a:lstStyle>
            <a:lvl1pPr marL="0" indent="0">
              <a:buNone/>
              <a:defRPr>
                <a:noFill/>
              </a:defRPr>
            </a:lvl1pPr>
          </a:lstStyle>
          <a:p>
            <a:r>
              <a:rPr lang="en-US"/>
              <a:t>Click icon to add picture</a:t>
            </a:r>
            <a:endParaRPr lang="en-PT" dirty="0"/>
          </a:p>
        </p:txBody>
      </p:sp>
    </p:spTree>
    <p:extLst>
      <p:ext uri="{BB962C8B-B14F-4D97-AF65-F5344CB8AC3E}">
        <p14:creationId xmlns:p14="http://schemas.microsoft.com/office/powerpoint/2010/main" val="18682517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6_7_Grid 6 Photos Panel Righ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8592000" y="0"/>
            <a:ext cx="3600000" cy="6858000"/>
          </a:xfrm>
          <a:solidFill>
            <a:schemeClr val="accent1"/>
          </a:solidFill>
        </p:spPr>
        <p:txBody>
          <a:bodyPr/>
          <a:lstStyle>
            <a:lvl1pPr marL="0" indent="0">
              <a:buNone/>
              <a:defRPr>
                <a:noFill/>
              </a:defRPr>
            </a:lvl1pPr>
          </a:lstStyle>
          <a:p>
            <a:r>
              <a:rPr lang="en-US"/>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15" name="Picture Placeholder 13">
            <a:extLst>
              <a:ext uri="{FF2B5EF4-FFF2-40B4-BE49-F238E27FC236}">
                <a16:creationId xmlns:a16="http://schemas.microsoft.com/office/drawing/2014/main" id="{D4BE1903-AF78-AF4B-821F-471B4384EE44}"/>
              </a:ext>
            </a:extLst>
          </p:cNvPr>
          <p:cNvSpPr>
            <a:spLocks noGrp="1"/>
          </p:cNvSpPr>
          <p:nvPr>
            <p:ph type="pic" sz="quarter" idx="16"/>
          </p:nvPr>
        </p:nvSpPr>
        <p:spPr>
          <a:xfrm>
            <a:off x="720000" y="3574801"/>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6" name="Picture Placeholder 13">
            <a:extLst>
              <a:ext uri="{FF2B5EF4-FFF2-40B4-BE49-F238E27FC236}">
                <a16:creationId xmlns:a16="http://schemas.microsoft.com/office/drawing/2014/main" id="{69686BD6-A489-A646-BD24-A630E50308B0}"/>
              </a:ext>
            </a:extLst>
          </p:cNvPr>
          <p:cNvSpPr>
            <a:spLocks noGrp="1"/>
          </p:cNvSpPr>
          <p:nvPr>
            <p:ph type="pic" sz="quarter" idx="17"/>
          </p:nvPr>
        </p:nvSpPr>
        <p:spPr>
          <a:xfrm>
            <a:off x="8096400" y="720000"/>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7" name="Picture Placeholder 13">
            <a:extLst>
              <a:ext uri="{FF2B5EF4-FFF2-40B4-BE49-F238E27FC236}">
                <a16:creationId xmlns:a16="http://schemas.microsoft.com/office/drawing/2014/main" id="{91CA29EE-A240-7449-9954-F5D2512BF64A}"/>
              </a:ext>
            </a:extLst>
          </p:cNvPr>
          <p:cNvSpPr>
            <a:spLocks noGrp="1"/>
          </p:cNvSpPr>
          <p:nvPr>
            <p:ph type="pic" sz="quarter" idx="18"/>
          </p:nvPr>
        </p:nvSpPr>
        <p:spPr>
          <a:xfrm>
            <a:off x="8096400" y="3574801"/>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8" name="Picture Placeholder 13">
            <a:extLst>
              <a:ext uri="{FF2B5EF4-FFF2-40B4-BE49-F238E27FC236}">
                <a16:creationId xmlns:a16="http://schemas.microsoft.com/office/drawing/2014/main" id="{71D5FEED-102B-CE49-9500-8FB69CEBADC1}"/>
              </a:ext>
            </a:extLst>
          </p:cNvPr>
          <p:cNvSpPr>
            <a:spLocks noGrp="1"/>
          </p:cNvSpPr>
          <p:nvPr>
            <p:ph type="pic" sz="quarter" idx="19"/>
          </p:nvPr>
        </p:nvSpPr>
        <p:spPr>
          <a:xfrm>
            <a:off x="4406400" y="720000"/>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9" name="Picture Placeholder 13">
            <a:extLst>
              <a:ext uri="{FF2B5EF4-FFF2-40B4-BE49-F238E27FC236}">
                <a16:creationId xmlns:a16="http://schemas.microsoft.com/office/drawing/2014/main" id="{4FF02295-B65A-514C-ADDC-AC2EBD35FA71}"/>
              </a:ext>
            </a:extLst>
          </p:cNvPr>
          <p:cNvSpPr>
            <a:spLocks noGrp="1"/>
          </p:cNvSpPr>
          <p:nvPr>
            <p:ph type="pic" sz="quarter" idx="20"/>
          </p:nvPr>
        </p:nvSpPr>
        <p:spPr>
          <a:xfrm>
            <a:off x="4406400" y="3574801"/>
            <a:ext cx="3398400" cy="2563200"/>
          </a:xfrm>
          <a:solidFill>
            <a:schemeClr val="bg1"/>
          </a:solidFill>
        </p:spPr>
        <p:txBody>
          <a:bodyPr/>
          <a:lstStyle>
            <a:lvl1pPr marL="0" indent="0">
              <a:buNone/>
              <a:defRPr>
                <a:noFill/>
              </a:defRPr>
            </a:lvl1pPr>
          </a:lstStyle>
          <a:p>
            <a:r>
              <a:rPr lang="en-US"/>
              <a:t>Click icon to add picture</a:t>
            </a:r>
            <a:endParaRPr lang="en-PT" dirty="0"/>
          </a:p>
        </p:txBody>
      </p:sp>
    </p:spTree>
    <p:extLst>
      <p:ext uri="{BB962C8B-B14F-4D97-AF65-F5344CB8AC3E}">
        <p14:creationId xmlns:p14="http://schemas.microsoft.com/office/powerpoint/2010/main" val="95449291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8_Grid 6 Photos Panel Left">
    <p:bg>
      <p:bgPr>
        <a:solidFill>
          <a:schemeClr val="bg1"/>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A8D4FC00-C4DF-7F4F-AA41-3EAF7F48F07E}"/>
              </a:ext>
            </a:extLst>
          </p:cNvPr>
          <p:cNvSpPr>
            <a:spLocks noGrp="1"/>
          </p:cNvSpPr>
          <p:nvPr>
            <p:ph type="pic" sz="quarter" idx="14"/>
          </p:nvPr>
        </p:nvSpPr>
        <p:spPr>
          <a:xfrm>
            <a:off x="0" y="0"/>
            <a:ext cx="3600000" cy="6858000"/>
          </a:xfrm>
          <a:solidFill>
            <a:schemeClr val="accent1"/>
          </a:solidFill>
        </p:spPr>
        <p:txBody>
          <a:bodyPr/>
          <a:lstStyle>
            <a:lvl1pPr marL="0" indent="0">
              <a:buNone/>
              <a:defRPr>
                <a:noFill/>
              </a:defRPr>
            </a:lvl1pPr>
          </a:lstStyle>
          <a:p>
            <a:r>
              <a:rPr lang="en-US"/>
              <a:t>Click icon to add picture</a:t>
            </a:r>
            <a:endParaRPr lang="en-PT" dirty="0"/>
          </a:p>
        </p:txBody>
      </p:sp>
      <p:sp>
        <p:nvSpPr>
          <p:cNvPr id="13" name="Picture Placeholder 13">
            <a:extLst>
              <a:ext uri="{FF2B5EF4-FFF2-40B4-BE49-F238E27FC236}">
                <a16:creationId xmlns:a16="http://schemas.microsoft.com/office/drawing/2014/main" id="{86559009-9D5C-7D4D-9AF5-7FA323169C57}"/>
              </a:ext>
            </a:extLst>
          </p:cNvPr>
          <p:cNvSpPr>
            <a:spLocks noGrp="1"/>
          </p:cNvSpPr>
          <p:nvPr>
            <p:ph type="pic" sz="quarter" idx="15"/>
          </p:nvPr>
        </p:nvSpPr>
        <p:spPr>
          <a:xfrm>
            <a:off x="720000" y="720000"/>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15" name="Picture Placeholder 13">
            <a:extLst>
              <a:ext uri="{FF2B5EF4-FFF2-40B4-BE49-F238E27FC236}">
                <a16:creationId xmlns:a16="http://schemas.microsoft.com/office/drawing/2014/main" id="{D4BE1903-AF78-AF4B-821F-471B4384EE44}"/>
              </a:ext>
            </a:extLst>
          </p:cNvPr>
          <p:cNvSpPr>
            <a:spLocks noGrp="1"/>
          </p:cNvSpPr>
          <p:nvPr>
            <p:ph type="pic" sz="quarter" idx="16"/>
          </p:nvPr>
        </p:nvSpPr>
        <p:spPr>
          <a:xfrm>
            <a:off x="720000" y="3574801"/>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10" name="Picture Placeholder 13">
            <a:extLst>
              <a:ext uri="{FF2B5EF4-FFF2-40B4-BE49-F238E27FC236}">
                <a16:creationId xmlns:a16="http://schemas.microsoft.com/office/drawing/2014/main" id="{57A9786E-9E9A-694F-9DFE-5A81C7DCBD3E}"/>
              </a:ext>
            </a:extLst>
          </p:cNvPr>
          <p:cNvSpPr>
            <a:spLocks noGrp="1"/>
          </p:cNvSpPr>
          <p:nvPr>
            <p:ph type="pic" sz="quarter" idx="17"/>
          </p:nvPr>
        </p:nvSpPr>
        <p:spPr>
          <a:xfrm>
            <a:off x="8096400" y="720000"/>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11" name="Picture Placeholder 13">
            <a:extLst>
              <a:ext uri="{FF2B5EF4-FFF2-40B4-BE49-F238E27FC236}">
                <a16:creationId xmlns:a16="http://schemas.microsoft.com/office/drawing/2014/main" id="{3FC6617E-3AA0-7F44-BB6E-A95F6B4AD9FD}"/>
              </a:ext>
            </a:extLst>
          </p:cNvPr>
          <p:cNvSpPr>
            <a:spLocks noGrp="1"/>
          </p:cNvSpPr>
          <p:nvPr>
            <p:ph type="pic" sz="quarter" idx="18"/>
          </p:nvPr>
        </p:nvSpPr>
        <p:spPr>
          <a:xfrm>
            <a:off x="8096400" y="3574801"/>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12" name="Picture Placeholder 13">
            <a:extLst>
              <a:ext uri="{FF2B5EF4-FFF2-40B4-BE49-F238E27FC236}">
                <a16:creationId xmlns:a16="http://schemas.microsoft.com/office/drawing/2014/main" id="{DC037D5D-6243-624A-998E-8948B19940F2}"/>
              </a:ext>
            </a:extLst>
          </p:cNvPr>
          <p:cNvSpPr>
            <a:spLocks noGrp="1"/>
          </p:cNvSpPr>
          <p:nvPr>
            <p:ph type="pic" sz="quarter" idx="19"/>
          </p:nvPr>
        </p:nvSpPr>
        <p:spPr>
          <a:xfrm>
            <a:off x="4406400" y="720000"/>
            <a:ext cx="3398400" cy="2563200"/>
          </a:xfrm>
          <a:solidFill>
            <a:schemeClr val="bg1"/>
          </a:solidFill>
        </p:spPr>
        <p:txBody>
          <a:bodyPr/>
          <a:lstStyle>
            <a:lvl1pPr marL="0" indent="0">
              <a:buNone/>
              <a:defRPr>
                <a:noFill/>
              </a:defRPr>
            </a:lvl1pPr>
          </a:lstStyle>
          <a:p>
            <a:r>
              <a:rPr lang="en-US"/>
              <a:t>Click icon to add picture</a:t>
            </a:r>
            <a:endParaRPr lang="en-PT" dirty="0"/>
          </a:p>
        </p:txBody>
      </p:sp>
      <p:sp>
        <p:nvSpPr>
          <p:cNvPr id="14" name="Picture Placeholder 13">
            <a:extLst>
              <a:ext uri="{FF2B5EF4-FFF2-40B4-BE49-F238E27FC236}">
                <a16:creationId xmlns:a16="http://schemas.microsoft.com/office/drawing/2014/main" id="{E33C411A-570E-A548-AA0F-A1B4552CAA3C}"/>
              </a:ext>
            </a:extLst>
          </p:cNvPr>
          <p:cNvSpPr>
            <a:spLocks noGrp="1"/>
          </p:cNvSpPr>
          <p:nvPr>
            <p:ph type="pic" sz="quarter" idx="20"/>
          </p:nvPr>
        </p:nvSpPr>
        <p:spPr>
          <a:xfrm>
            <a:off x="4406400" y="3574801"/>
            <a:ext cx="3398400" cy="2563200"/>
          </a:xfrm>
          <a:solidFill>
            <a:schemeClr val="bg1"/>
          </a:solidFill>
        </p:spPr>
        <p:txBody>
          <a:bodyPr/>
          <a:lstStyle>
            <a:lvl1pPr marL="0" indent="0">
              <a:buNone/>
              <a:defRPr>
                <a:noFill/>
              </a:defRPr>
            </a:lvl1pPr>
          </a:lstStyle>
          <a:p>
            <a:r>
              <a:rPr lang="en-US"/>
              <a:t>Click icon to add picture</a:t>
            </a:r>
            <a:endParaRPr lang="en-PT" dirty="0"/>
          </a:p>
        </p:txBody>
      </p:sp>
    </p:spTree>
    <p:extLst>
      <p:ext uri="{BB962C8B-B14F-4D97-AF65-F5344CB8AC3E}">
        <p14:creationId xmlns:p14="http://schemas.microsoft.com/office/powerpoint/2010/main" val="360825692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7_1_Statement">
    <p:bg>
      <p:bgPr>
        <a:solidFill>
          <a:schemeClr val="bg1"/>
        </a:solidFill>
        <a:effectLst/>
      </p:bgPr>
    </p:bg>
    <p:spTree>
      <p:nvGrpSpPr>
        <p:cNvPr id="1" name=""/>
        <p:cNvGrpSpPr/>
        <p:nvPr/>
      </p:nvGrpSpPr>
      <p:grpSpPr>
        <a:xfrm>
          <a:off x="0" y="0"/>
          <a:ext cx="0" cy="0"/>
          <a:chOff x="0" y="0"/>
          <a:chExt cx="0" cy="0"/>
        </a:xfrm>
      </p:grpSpPr>
      <p:pic>
        <p:nvPicPr>
          <p:cNvPr id="10" name="r1Artboard 2edsw.pdf" descr="r1Artboard 2edsw.pdf">
            <a:extLst>
              <a:ext uri="{FF2B5EF4-FFF2-40B4-BE49-F238E27FC236}">
                <a16:creationId xmlns:a16="http://schemas.microsoft.com/office/drawing/2014/main" id="{3576F7A7-93EC-2644-B6A7-F2AB1B07ADE0}"/>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8" name="Text Placeholder 7">
            <a:extLst>
              <a:ext uri="{FF2B5EF4-FFF2-40B4-BE49-F238E27FC236}">
                <a16:creationId xmlns:a16="http://schemas.microsoft.com/office/drawing/2014/main" id="{F58B3105-25FA-4A42-9600-479307B2997E}"/>
              </a:ext>
            </a:extLst>
          </p:cNvPr>
          <p:cNvSpPr>
            <a:spLocks noGrp="1"/>
          </p:cNvSpPr>
          <p:nvPr>
            <p:ph type="body" sz="quarter" idx="10" hasCustomPrompt="1"/>
          </p:nvPr>
        </p:nvSpPr>
        <p:spPr>
          <a:xfrm>
            <a:off x="639385" y="5876515"/>
            <a:ext cx="10977813"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1" name="Title 1">
            <a:extLst>
              <a:ext uri="{FF2B5EF4-FFF2-40B4-BE49-F238E27FC236}">
                <a16:creationId xmlns:a16="http://schemas.microsoft.com/office/drawing/2014/main" id="{33D0B1C6-E0E5-8A44-99DC-9E76979882FA}"/>
              </a:ext>
            </a:extLst>
          </p:cNvPr>
          <p:cNvSpPr>
            <a:spLocks noGrp="1"/>
          </p:cNvSpPr>
          <p:nvPr>
            <p:ph type="title" hasCustomPrompt="1"/>
          </p:nvPr>
        </p:nvSpPr>
        <p:spPr>
          <a:xfrm>
            <a:off x="611120" y="3078393"/>
            <a:ext cx="9767782" cy="718787"/>
          </a:xfrm>
          <a:prstGeom prst="rect">
            <a:avLst/>
          </a:prstGeom>
        </p:spPr>
        <p:txBody>
          <a:bodyPr anchor="ctr">
            <a:spAutoFit/>
          </a:bodyPr>
          <a:lstStyle>
            <a:lvl1pPr>
              <a:lnSpc>
                <a:spcPct val="80000"/>
              </a:lnSpc>
              <a:defRPr sz="4800" b="0" i="0">
                <a:solidFill>
                  <a:schemeClr val="tx1"/>
                </a:solidFill>
                <a:latin typeface="Equip Extended" panose="02000503030000020004" pitchFamily="2" charset="77"/>
              </a:defRPr>
            </a:lvl1pPr>
          </a:lstStyle>
          <a:p>
            <a:r>
              <a:rPr lang="en-GB" dirty="0"/>
              <a:t>Edit multiline description</a:t>
            </a:r>
            <a:endParaRPr lang="en-PT" dirty="0"/>
          </a:p>
        </p:txBody>
      </p:sp>
    </p:spTree>
    <p:extLst>
      <p:ext uri="{BB962C8B-B14F-4D97-AF65-F5344CB8AC3E}">
        <p14:creationId xmlns:p14="http://schemas.microsoft.com/office/powerpoint/2010/main" val="122542879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7_2_Metrics">
    <p:bg>
      <p:bgPr>
        <a:solidFill>
          <a:schemeClr val="bg1"/>
        </a:solidFill>
        <a:effectLst/>
      </p:bgPr>
    </p:bg>
    <p:spTree>
      <p:nvGrpSpPr>
        <p:cNvPr id="1" name=""/>
        <p:cNvGrpSpPr/>
        <p:nvPr/>
      </p:nvGrpSpPr>
      <p:grpSpPr>
        <a:xfrm>
          <a:off x="0" y="0"/>
          <a:ext cx="0" cy="0"/>
          <a:chOff x="0" y="0"/>
          <a:chExt cx="0" cy="0"/>
        </a:xfrm>
      </p:grpSpPr>
      <p:pic>
        <p:nvPicPr>
          <p:cNvPr id="25" name="r1Artboard 2edsw.pdf" descr="r1Artboard 2edsw.pdf">
            <a:extLst>
              <a:ext uri="{FF2B5EF4-FFF2-40B4-BE49-F238E27FC236}">
                <a16:creationId xmlns:a16="http://schemas.microsoft.com/office/drawing/2014/main" id="{26EA4B65-F354-BD45-A431-FFC265BFA1DE}"/>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C53473C3-C404-2743-B2A2-9D23CE924764}"/>
              </a:ext>
            </a:extLst>
          </p:cNvPr>
          <p:cNvSpPr>
            <a:spLocks noGrp="1"/>
          </p:cNvSpPr>
          <p:nvPr>
            <p:ph type="body" sz="quarter" idx="30" hasCustomPrompt="1"/>
          </p:nvPr>
        </p:nvSpPr>
        <p:spPr>
          <a:xfrm>
            <a:off x="626401" y="3500662"/>
            <a:ext cx="2714400" cy="365091"/>
          </a:xfrm>
          <a:prstGeom prst="rect">
            <a:avLst/>
          </a:prstGeom>
        </p:spPr>
        <p:txBody>
          <a:bodyPr wrap="square" tIns="72000" anchor="t">
            <a:spAutoFit/>
          </a:bodyPr>
          <a:lstStyle>
            <a:lvl1pPr marL="0" indent="0" algn="ctr">
              <a:lnSpc>
                <a:spcPct val="100000"/>
              </a:lnSpc>
              <a:buNone/>
              <a:defRPr sz="1600" b="0" i="0">
                <a:solidFill>
                  <a:schemeClr val="tx1"/>
                </a:solidFill>
                <a:latin typeface="Equip Extended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5F8B4A23-603A-8F49-8648-44A6048B1CF1}"/>
              </a:ext>
            </a:extLst>
          </p:cNvPr>
          <p:cNvSpPr>
            <a:spLocks noGrp="1"/>
          </p:cNvSpPr>
          <p:nvPr>
            <p:ph type="body" sz="quarter" idx="31" hasCustomPrompt="1"/>
          </p:nvPr>
        </p:nvSpPr>
        <p:spPr>
          <a:xfrm>
            <a:off x="626399" y="2605289"/>
            <a:ext cx="2714400" cy="857533"/>
          </a:xfrm>
          <a:prstGeom prst="rect">
            <a:avLst/>
          </a:prstGeom>
        </p:spPr>
        <p:txBody>
          <a:bodyPr wrap="square" tIns="72000" anchor="b">
            <a:spAutoFit/>
          </a:bodyPr>
          <a:lstStyle>
            <a:lvl1pPr marL="0" indent="0" algn="ctr">
              <a:lnSpc>
                <a:spcPct val="100000"/>
              </a:lnSpc>
              <a:buNone/>
              <a:defRPr sz="4800" b="1" i="0">
                <a:solidFill>
                  <a:schemeClr val="tx1"/>
                </a:solidFill>
                <a:latin typeface="Equip Extended" panose="02000503030000020004" pitchFamily="2" charset="77"/>
              </a:defRPr>
            </a:lvl1pPr>
          </a:lstStyle>
          <a:p>
            <a:pPr lvl="0"/>
            <a:r>
              <a:rPr lang="en-GB" dirty="0"/>
              <a:t>200+</a:t>
            </a:r>
          </a:p>
        </p:txBody>
      </p:sp>
      <p:sp>
        <p:nvSpPr>
          <p:cNvPr id="14" name="Text Placeholder 7">
            <a:extLst>
              <a:ext uri="{FF2B5EF4-FFF2-40B4-BE49-F238E27FC236}">
                <a16:creationId xmlns:a16="http://schemas.microsoft.com/office/drawing/2014/main" id="{6DBC0087-E0A4-7848-B45F-A95E780A486D}"/>
              </a:ext>
            </a:extLst>
          </p:cNvPr>
          <p:cNvSpPr>
            <a:spLocks noGrp="1"/>
          </p:cNvSpPr>
          <p:nvPr>
            <p:ph type="body" sz="quarter" idx="32" hasCustomPrompt="1"/>
          </p:nvPr>
        </p:nvSpPr>
        <p:spPr>
          <a:xfrm>
            <a:off x="3381600" y="3500662"/>
            <a:ext cx="2714400" cy="365091"/>
          </a:xfrm>
          <a:prstGeom prst="rect">
            <a:avLst/>
          </a:prstGeom>
        </p:spPr>
        <p:txBody>
          <a:bodyPr wrap="square" tIns="72000" anchor="t">
            <a:spAutoFit/>
          </a:bodyPr>
          <a:lstStyle>
            <a:lvl1pPr marL="0" indent="0" algn="ctr">
              <a:lnSpc>
                <a:spcPct val="100000"/>
              </a:lnSpc>
              <a:buNone/>
              <a:defRPr sz="1600" b="0" i="0">
                <a:solidFill>
                  <a:schemeClr val="tx1"/>
                </a:solidFill>
                <a:latin typeface="Equip Extended Light" panose="02000503000000020004" pitchFamily="2" charset="77"/>
              </a:defRPr>
            </a:lvl1pPr>
          </a:lstStyle>
          <a:p>
            <a:pPr lvl="0"/>
            <a:r>
              <a:rPr lang="en-GB" dirty="0"/>
              <a:t>Edit description</a:t>
            </a:r>
          </a:p>
        </p:txBody>
      </p:sp>
      <p:sp>
        <p:nvSpPr>
          <p:cNvPr id="16" name="Text Placeholder 7">
            <a:extLst>
              <a:ext uri="{FF2B5EF4-FFF2-40B4-BE49-F238E27FC236}">
                <a16:creationId xmlns:a16="http://schemas.microsoft.com/office/drawing/2014/main" id="{883CD8C0-F610-914A-A077-CB6A373027DA}"/>
              </a:ext>
            </a:extLst>
          </p:cNvPr>
          <p:cNvSpPr>
            <a:spLocks noGrp="1"/>
          </p:cNvSpPr>
          <p:nvPr>
            <p:ph type="body" sz="quarter" idx="33" hasCustomPrompt="1"/>
          </p:nvPr>
        </p:nvSpPr>
        <p:spPr>
          <a:xfrm>
            <a:off x="3381598" y="2605289"/>
            <a:ext cx="2714400" cy="857533"/>
          </a:xfrm>
          <a:prstGeom prst="rect">
            <a:avLst/>
          </a:prstGeom>
        </p:spPr>
        <p:txBody>
          <a:bodyPr wrap="square" tIns="72000" anchor="b">
            <a:spAutoFit/>
          </a:bodyPr>
          <a:lstStyle>
            <a:lvl1pPr marL="0" indent="0" algn="ctr">
              <a:lnSpc>
                <a:spcPct val="100000"/>
              </a:lnSpc>
              <a:buNone/>
              <a:defRPr sz="4800" b="1" i="0">
                <a:solidFill>
                  <a:schemeClr val="tx1"/>
                </a:solidFill>
                <a:latin typeface="Equip Extended" panose="02000503030000020004" pitchFamily="2" charset="77"/>
              </a:defRPr>
            </a:lvl1pPr>
          </a:lstStyle>
          <a:p>
            <a:pPr lvl="0"/>
            <a:r>
              <a:rPr lang="en-GB" dirty="0"/>
              <a:t>30</a:t>
            </a:r>
          </a:p>
        </p:txBody>
      </p:sp>
      <p:sp>
        <p:nvSpPr>
          <p:cNvPr id="17" name="Text Placeholder 7">
            <a:extLst>
              <a:ext uri="{FF2B5EF4-FFF2-40B4-BE49-F238E27FC236}">
                <a16:creationId xmlns:a16="http://schemas.microsoft.com/office/drawing/2014/main" id="{C5EE4C83-AD16-254D-A9B0-751A598A052C}"/>
              </a:ext>
            </a:extLst>
          </p:cNvPr>
          <p:cNvSpPr>
            <a:spLocks noGrp="1"/>
          </p:cNvSpPr>
          <p:nvPr>
            <p:ph type="body" sz="quarter" idx="34" hasCustomPrompt="1"/>
          </p:nvPr>
        </p:nvSpPr>
        <p:spPr>
          <a:xfrm>
            <a:off x="6096000" y="3500662"/>
            <a:ext cx="2714400" cy="365091"/>
          </a:xfrm>
          <a:prstGeom prst="rect">
            <a:avLst/>
          </a:prstGeom>
        </p:spPr>
        <p:txBody>
          <a:bodyPr wrap="square" tIns="72000" anchor="t">
            <a:spAutoFit/>
          </a:bodyPr>
          <a:lstStyle>
            <a:lvl1pPr marL="0" indent="0" algn="ctr">
              <a:lnSpc>
                <a:spcPct val="100000"/>
              </a:lnSpc>
              <a:buNone/>
              <a:defRPr sz="1600" b="0" i="0">
                <a:solidFill>
                  <a:schemeClr val="tx1"/>
                </a:solidFill>
                <a:latin typeface="Equip Extended Light" panose="02000503000000020004" pitchFamily="2" charset="77"/>
              </a:defRPr>
            </a:lvl1pPr>
          </a:lstStyle>
          <a:p>
            <a:pPr lvl="0"/>
            <a:r>
              <a:rPr lang="en-GB" dirty="0"/>
              <a:t>Edit description</a:t>
            </a:r>
          </a:p>
        </p:txBody>
      </p:sp>
      <p:sp>
        <p:nvSpPr>
          <p:cNvPr id="18" name="Text Placeholder 7">
            <a:extLst>
              <a:ext uri="{FF2B5EF4-FFF2-40B4-BE49-F238E27FC236}">
                <a16:creationId xmlns:a16="http://schemas.microsoft.com/office/drawing/2014/main" id="{03FD8D13-55DC-E742-87D4-EB8FD319EEA6}"/>
              </a:ext>
            </a:extLst>
          </p:cNvPr>
          <p:cNvSpPr>
            <a:spLocks noGrp="1"/>
          </p:cNvSpPr>
          <p:nvPr>
            <p:ph type="body" sz="quarter" idx="35" hasCustomPrompt="1"/>
          </p:nvPr>
        </p:nvSpPr>
        <p:spPr>
          <a:xfrm>
            <a:off x="6095998" y="2605289"/>
            <a:ext cx="2714400" cy="857533"/>
          </a:xfrm>
          <a:prstGeom prst="rect">
            <a:avLst/>
          </a:prstGeom>
        </p:spPr>
        <p:txBody>
          <a:bodyPr wrap="square" tIns="72000" anchor="b">
            <a:spAutoFit/>
          </a:bodyPr>
          <a:lstStyle>
            <a:lvl1pPr marL="0" indent="0" algn="ctr">
              <a:lnSpc>
                <a:spcPct val="100000"/>
              </a:lnSpc>
              <a:buNone/>
              <a:defRPr sz="4800" b="1" i="0">
                <a:solidFill>
                  <a:schemeClr val="tx1"/>
                </a:solidFill>
                <a:latin typeface="Equip Extended" panose="02000503030000020004" pitchFamily="2" charset="77"/>
              </a:defRPr>
            </a:lvl1pPr>
          </a:lstStyle>
          <a:p>
            <a:pPr lvl="0"/>
            <a:r>
              <a:rPr lang="en-GB" dirty="0"/>
              <a:t>80+</a:t>
            </a:r>
          </a:p>
        </p:txBody>
      </p:sp>
      <p:sp>
        <p:nvSpPr>
          <p:cNvPr id="20" name="Text Placeholder 7">
            <a:extLst>
              <a:ext uri="{FF2B5EF4-FFF2-40B4-BE49-F238E27FC236}">
                <a16:creationId xmlns:a16="http://schemas.microsoft.com/office/drawing/2014/main" id="{16C8591E-250B-B34C-8747-FC680D1942EC}"/>
              </a:ext>
            </a:extLst>
          </p:cNvPr>
          <p:cNvSpPr>
            <a:spLocks noGrp="1"/>
          </p:cNvSpPr>
          <p:nvPr>
            <p:ph type="body" sz="quarter" idx="36" hasCustomPrompt="1"/>
          </p:nvPr>
        </p:nvSpPr>
        <p:spPr>
          <a:xfrm>
            <a:off x="8810400" y="3500662"/>
            <a:ext cx="2714400" cy="365091"/>
          </a:xfrm>
          <a:prstGeom prst="rect">
            <a:avLst/>
          </a:prstGeom>
        </p:spPr>
        <p:txBody>
          <a:bodyPr wrap="square" tIns="72000" anchor="t">
            <a:spAutoFit/>
          </a:bodyPr>
          <a:lstStyle>
            <a:lvl1pPr marL="0" indent="0" algn="ctr">
              <a:lnSpc>
                <a:spcPct val="100000"/>
              </a:lnSpc>
              <a:buNone/>
              <a:defRPr sz="1600" b="0" i="0">
                <a:solidFill>
                  <a:schemeClr val="tx1"/>
                </a:solidFill>
                <a:latin typeface="Equip Extended Light" panose="02000503000000020004" pitchFamily="2" charset="77"/>
              </a:defRPr>
            </a:lvl1pPr>
          </a:lstStyle>
          <a:p>
            <a:pPr lvl="0"/>
            <a:r>
              <a:rPr lang="en-GB" dirty="0"/>
              <a:t>Edit description</a:t>
            </a:r>
          </a:p>
        </p:txBody>
      </p:sp>
      <p:sp>
        <p:nvSpPr>
          <p:cNvPr id="21" name="Text Placeholder 7">
            <a:extLst>
              <a:ext uri="{FF2B5EF4-FFF2-40B4-BE49-F238E27FC236}">
                <a16:creationId xmlns:a16="http://schemas.microsoft.com/office/drawing/2014/main" id="{2675FBF8-AC32-2148-BE3C-FD26BBB8104C}"/>
              </a:ext>
            </a:extLst>
          </p:cNvPr>
          <p:cNvSpPr>
            <a:spLocks noGrp="1"/>
          </p:cNvSpPr>
          <p:nvPr>
            <p:ph type="body" sz="quarter" idx="37" hasCustomPrompt="1"/>
          </p:nvPr>
        </p:nvSpPr>
        <p:spPr>
          <a:xfrm>
            <a:off x="8810398" y="2605289"/>
            <a:ext cx="2714400" cy="857533"/>
          </a:xfrm>
          <a:prstGeom prst="rect">
            <a:avLst/>
          </a:prstGeom>
        </p:spPr>
        <p:txBody>
          <a:bodyPr wrap="square" tIns="72000" anchor="b">
            <a:spAutoFit/>
          </a:bodyPr>
          <a:lstStyle>
            <a:lvl1pPr marL="0" indent="0" algn="ctr">
              <a:lnSpc>
                <a:spcPct val="100000"/>
              </a:lnSpc>
              <a:buNone/>
              <a:defRPr sz="4800" b="1" i="0">
                <a:solidFill>
                  <a:schemeClr val="tx1"/>
                </a:solidFill>
                <a:latin typeface="Equip Extended" panose="02000503030000020004" pitchFamily="2" charset="77"/>
              </a:defRPr>
            </a:lvl1pPr>
          </a:lstStyle>
          <a:p>
            <a:pPr lvl="0"/>
            <a:r>
              <a:rPr lang="en-GB" dirty="0"/>
              <a:t>8,400</a:t>
            </a:r>
          </a:p>
        </p:txBody>
      </p:sp>
      <p:sp>
        <p:nvSpPr>
          <p:cNvPr id="15" name="Text Placeholder 7">
            <a:extLst>
              <a:ext uri="{FF2B5EF4-FFF2-40B4-BE49-F238E27FC236}">
                <a16:creationId xmlns:a16="http://schemas.microsoft.com/office/drawing/2014/main" id="{9DC2C14C-9EC2-194E-865F-584B25F4495B}"/>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3" name="Title 1">
            <a:extLst>
              <a:ext uri="{FF2B5EF4-FFF2-40B4-BE49-F238E27FC236}">
                <a16:creationId xmlns:a16="http://schemas.microsoft.com/office/drawing/2014/main" id="{452F5668-36D5-EB4B-8289-165433B96778}"/>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4" name="Text Placeholder 7">
            <a:extLst>
              <a:ext uri="{FF2B5EF4-FFF2-40B4-BE49-F238E27FC236}">
                <a16:creationId xmlns:a16="http://schemas.microsoft.com/office/drawing/2014/main" id="{1CF66929-3E91-ED4F-A55B-BD483966B32D}"/>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896551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endParaRPr lang="en-PT" dirty="0"/>
          </a:p>
        </p:txBody>
      </p:sp>
      <p:sp>
        <p:nvSpPr>
          <p:cNvPr id="8" name="Footer Placeholder 7"/>
          <p:cNvSpPr>
            <a:spLocks noGrp="1"/>
          </p:cNvSpPr>
          <p:nvPr>
            <p:ph type="ftr" sz="quarter" idx="11"/>
          </p:nvPr>
        </p:nvSpPr>
        <p:spPr/>
        <p:txBody>
          <a:bodyPr/>
          <a:lstStyle/>
          <a:p>
            <a:r>
              <a:rPr lang="en-US"/>
              <a:t>@2020 Nagarro - All rights reserved</a:t>
            </a:r>
            <a:endParaRPr lang="en-PT"/>
          </a:p>
        </p:txBody>
      </p:sp>
      <p:sp>
        <p:nvSpPr>
          <p:cNvPr id="9" name="Slide Number Placeholder 8"/>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2471422542"/>
      </p:ext>
    </p:extLst>
  </p:cSld>
  <p:clrMapOvr>
    <a:masterClrMapping/>
  </p:clrMapOvr>
  <p:hf sldNum="0"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7_3_People List">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49" name="Image">
            <a:extLst>
              <a:ext uri="{FF2B5EF4-FFF2-40B4-BE49-F238E27FC236}">
                <a16:creationId xmlns:a16="http://schemas.microsoft.com/office/drawing/2014/main" id="{90D32E6D-2F9B-A946-8E9F-EE9BEB85E5C0}"/>
              </a:ext>
            </a:extLst>
          </p:cNvPr>
          <p:cNvSpPr>
            <a:spLocks noGrp="1" noChangeAspect="1"/>
          </p:cNvSpPr>
          <p:nvPr>
            <p:ph type="pic" sz="quarter" idx="30"/>
          </p:nvPr>
        </p:nvSpPr>
        <p:spPr>
          <a:xfrm>
            <a:off x="1195198"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50" name="Text Placeholder 7">
            <a:extLst>
              <a:ext uri="{FF2B5EF4-FFF2-40B4-BE49-F238E27FC236}">
                <a16:creationId xmlns:a16="http://schemas.microsoft.com/office/drawing/2014/main" id="{57B9C421-650C-EC49-B411-E4D55A0DF93E}"/>
              </a:ext>
            </a:extLst>
          </p:cNvPr>
          <p:cNvSpPr>
            <a:spLocks noGrp="1"/>
          </p:cNvSpPr>
          <p:nvPr>
            <p:ph type="body" sz="quarter" idx="31" hasCustomPrompt="1"/>
          </p:nvPr>
        </p:nvSpPr>
        <p:spPr>
          <a:xfrm>
            <a:off x="31428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1" name="Text Placeholder 7">
            <a:extLst>
              <a:ext uri="{FF2B5EF4-FFF2-40B4-BE49-F238E27FC236}">
                <a16:creationId xmlns:a16="http://schemas.microsoft.com/office/drawing/2014/main" id="{ACF4ACF8-36CF-0F40-9D35-1445BB76D034}"/>
              </a:ext>
            </a:extLst>
          </p:cNvPr>
          <p:cNvSpPr>
            <a:spLocks noGrp="1"/>
          </p:cNvSpPr>
          <p:nvPr>
            <p:ph type="body" sz="quarter" idx="32" hasCustomPrompt="1"/>
          </p:nvPr>
        </p:nvSpPr>
        <p:spPr>
          <a:xfrm>
            <a:off x="31428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52" name="Image">
            <a:extLst>
              <a:ext uri="{FF2B5EF4-FFF2-40B4-BE49-F238E27FC236}">
                <a16:creationId xmlns:a16="http://schemas.microsoft.com/office/drawing/2014/main" id="{53322F9F-2968-5A47-AB2B-8293DB67C26E}"/>
              </a:ext>
            </a:extLst>
          </p:cNvPr>
          <p:cNvSpPr>
            <a:spLocks noGrp="1" noChangeAspect="1"/>
          </p:cNvSpPr>
          <p:nvPr>
            <p:ph type="pic" sz="quarter" idx="33"/>
          </p:nvPr>
        </p:nvSpPr>
        <p:spPr>
          <a:xfrm>
            <a:off x="3258000"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53" name="Text Placeholder 7">
            <a:extLst>
              <a:ext uri="{FF2B5EF4-FFF2-40B4-BE49-F238E27FC236}">
                <a16:creationId xmlns:a16="http://schemas.microsoft.com/office/drawing/2014/main" id="{AF139140-3AD7-A64F-8A10-6C49DDEF63F0}"/>
              </a:ext>
            </a:extLst>
          </p:cNvPr>
          <p:cNvSpPr>
            <a:spLocks noGrp="1"/>
          </p:cNvSpPr>
          <p:nvPr>
            <p:ph type="body" sz="quarter" idx="34" hasCustomPrompt="1"/>
          </p:nvPr>
        </p:nvSpPr>
        <p:spPr>
          <a:xfrm>
            <a:off x="52056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4" name="Text Placeholder 7">
            <a:extLst>
              <a:ext uri="{FF2B5EF4-FFF2-40B4-BE49-F238E27FC236}">
                <a16:creationId xmlns:a16="http://schemas.microsoft.com/office/drawing/2014/main" id="{5BA2427D-8278-344C-8D14-74032783FA2C}"/>
              </a:ext>
            </a:extLst>
          </p:cNvPr>
          <p:cNvSpPr>
            <a:spLocks noGrp="1"/>
          </p:cNvSpPr>
          <p:nvPr>
            <p:ph type="body" sz="quarter" idx="35" hasCustomPrompt="1"/>
          </p:nvPr>
        </p:nvSpPr>
        <p:spPr>
          <a:xfrm>
            <a:off x="52056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55" name="Text Placeholder 7">
            <a:extLst>
              <a:ext uri="{FF2B5EF4-FFF2-40B4-BE49-F238E27FC236}">
                <a16:creationId xmlns:a16="http://schemas.microsoft.com/office/drawing/2014/main" id="{369524A2-DBBD-DC45-A829-5A08B11CA0D0}"/>
              </a:ext>
            </a:extLst>
          </p:cNvPr>
          <p:cNvSpPr>
            <a:spLocks noGrp="1"/>
          </p:cNvSpPr>
          <p:nvPr>
            <p:ph type="body" sz="quarter" idx="36" hasCustomPrompt="1"/>
          </p:nvPr>
        </p:nvSpPr>
        <p:spPr>
          <a:xfrm>
            <a:off x="72684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6" name="Text Placeholder 7">
            <a:extLst>
              <a:ext uri="{FF2B5EF4-FFF2-40B4-BE49-F238E27FC236}">
                <a16:creationId xmlns:a16="http://schemas.microsoft.com/office/drawing/2014/main" id="{97E9E8E8-1F1F-BC43-BE69-31D84DB07E47}"/>
              </a:ext>
            </a:extLst>
          </p:cNvPr>
          <p:cNvSpPr>
            <a:spLocks noGrp="1"/>
          </p:cNvSpPr>
          <p:nvPr>
            <p:ph type="body" sz="quarter" idx="37" hasCustomPrompt="1"/>
          </p:nvPr>
        </p:nvSpPr>
        <p:spPr>
          <a:xfrm>
            <a:off x="72684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57" name="Text Placeholder 7">
            <a:extLst>
              <a:ext uri="{FF2B5EF4-FFF2-40B4-BE49-F238E27FC236}">
                <a16:creationId xmlns:a16="http://schemas.microsoft.com/office/drawing/2014/main" id="{3E4063F9-D070-FF4E-9F42-EB6A97C878E2}"/>
              </a:ext>
            </a:extLst>
          </p:cNvPr>
          <p:cNvSpPr>
            <a:spLocks noGrp="1"/>
          </p:cNvSpPr>
          <p:nvPr>
            <p:ph type="body" sz="quarter" idx="38" hasCustomPrompt="1"/>
          </p:nvPr>
        </p:nvSpPr>
        <p:spPr>
          <a:xfrm>
            <a:off x="93312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8" name="Text Placeholder 7">
            <a:extLst>
              <a:ext uri="{FF2B5EF4-FFF2-40B4-BE49-F238E27FC236}">
                <a16:creationId xmlns:a16="http://schemas.microsoft.com/office/drawing/2014/main" id="{D2899312-03FA-894C-BBC4-808F53A54641}"/>
              </a:ext>
            </a:extLst>
          </p:cNvPr>
          <p:cNvSpPr>
            <a:spLocks noGrp="1"/>
          </p:cNvSpPr>
          <p:nvPr>
            <p:ph type="body" sz="quarter" idx="39" hasCustomPrompt="1"/>
          </p:nvPr>
        </p:nvSpPr>
        <p:spPr>
          <a:xfrm>
            <a:off x="9331200" y="3741371"/>
            <a:ext cx="1774800" cy="334313"/>
          </a:xfrm>
          <a:prstGeom prst="rect">
            <a:avLst/>
          </a:prstGeom>
        </p:spPr>
        <p:txBody>
          <a:bodyPr wrap="square" tIns="72000" anchor="t">
            <a:spAutoFit/>
          </a:bodyPr>
          <a:lstStyle>
            <a:lvl1pPr marL="0" indent="0" algn="ctr">
              <a:lnSpc>
                <a:spcPct val="100000"/>
              </a:lnSpc>
              <a:buNone/>
              <a:defRPr sz="1400" b="1" i="0">
                <a:solidFill>
                  <a:schemeClr val="accent1"/>
                </a:solidFill>
                <a:latin typeface="Equip Extended" panose="02000503030000020004" pitchFamily="2" charset="77"/>
              </a:defRPr>
            </a:lvl1pPr>
          </a:lstStyle>
          <a:p>
            <a:pPr lvl="0"/>
            <a:r>
              <a:rPr lang="en-GB" dirty="0"/>
              <a:t>Edit name</a:t>
            </a:r>
          </a:p>
        </p:txBody>
      </p:sp>
      <p:sp>
        <p:nvSpPr>
          <p:cNvPr id="59" name="Image">
            <a:extLst>
              <a:ext uri="{FF2B5EF4-FFF2-40B4-BE49-F238E27FC236}">
                <a16:creationId xmlns:a16="http://schemas.microsoft.com/office/drawing/2014/main" id="{3720BC6D-F004-A143-8E09-73C57B839CBE}"/>
              </a:ext>
            </a:extLst>
          </p:cNvPr>
          <p:cNvSpPr>
            <a:spLocks noGrp="1" noChangeAspect="1"/>
          </p:cNvSpPr>
          <p:nvPr>
            <p:ph type="pic" sz="quarter" idx="40"/>
          </p:nvPr>
        </p:nvSpPr>
        <p:spPr>
          <a:xfrm>
            <a:off x="5320800"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60" name="Image">
            <a:extLst>
              <a:ext uri="{FF2B5EF4-FFF2-40B4-BE49-F238E27FC236}">
                <a16:creationId xmlns:a16="http://schemas.microsoft.com/office/drawing/2014/main" id="{A09925BE-2C3A-2243-B0CE-9C6099B2B80C}"/>
              </a:ext>
            </a:extLst>
          </p:cNvPr>
          <p:cNvSpPr>
            <a:spLocks noGrp="1" noChangeAspect="1"/>
          </p:cNvSpPr>
          <p:nvPr>
            <p:ph type="pic" sz="quarter" idx="41"/>
          </p:nvPr>
        </p:nvSpPr>
        <p:spPr>
          <a:xfrm>
            <a:off x="7383600"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61" name="Image">
            <a:extLst>
              <a:ext uri="{FF2B5EF4-FFF2-40B4-BE49-F238E27FC236}">
                <a16:creationId xmlns:a16="http://schemas.microsoft.com/office/drawing/2014/main" id="{8E465173-E51D-4A49-BB34-124A25DC0E94}"/>
              </a:ext>
            </a:extLst>
          </p:cNvPr>
          <p:cNvSpPr>
            <a:spLocks noGrp="1" noChangeAspect="1"/>
          </p:cNvSpPr>
          <p:nvPr>
            <p:ph type="pic" sz="quarter" idx="42"/>
          </p:nvPr>
        </p:nvSpPr>
        <p:spPr>
          <a:xfrm>
            <a:off x="9446400" y="2034971"/>
            <a:ext cx="1544400" cy="15444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2" name="Text Placeholder 7">
            <a:extLst>
              <a:ext uri="{FF2B5EF4-FFF2-40B4-BE49-F238E27FC236}">
                <a16:creationId xmlns:a16="http://schemas.microsoft.com/office/drawing/2014/main" id="{8D606845-63F3-E744-8637-5AEC1CCF2C72}"/>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3" name="Title 1">
            <a:extLst>
              <a:ext uri="{FF2B5EF4-FFF2-40B4-BE49-F238E27FC236}">
                <a16:creationId xmlns:a16="http://schemas.microsoft.com/office/drawing/2014/main" id="{2F5E337E-5363-444E-B64C-151EE01A0A1C}"/>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4" name="Text Placeholder 7">
            <a:extLst>
              <a:ext uri="{FF2B5EF4-FFF2-40B4-BE49-F238E27FC236}">
                <a16:creationId xmlns:a16="http://schemas.microsoft.com/office/drawing/2014/main" id="{934BD3B4-D644-2449-A94B-02668B5CF722}"/>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70129725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7_4_Icons List">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50" name="Text Placeholder 7">
            <a:extLst>
              <a:ext uri="{FF2B5EF4-FFF2-40B4-BE49-F238E27FC236}">
                <a16:creationId xmlns:a16="http://schemas.microsoft.com/office/drawing/2014/main" id="{57B9C421-650C-EC49-B411-E4D55A0DF93E}"/>
              </a:ext>
            </a:extLst>
          </p:cNvPr>
          <p:cNvSpPr>
            <a:spLocks noGrp="1"/>
          </p:cNvSpPr>
          <p:nvPr>
            <p:ph type="body" sz="quarter" idx="31" hasCustomPrompt="1"/>
          </p:nvPr>
        </p:nvSpPr>
        <p:spPr>
          <a:xfrm>
            <a:off x="31428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1" name="Text Placeholder 7">
            <a:extLst>
              <a:ext uri="{FF2B5EF4-FFF2-40B4-BE49-F238E27FC236}">
                <a16:creationId xmlns:a16="http://schemas.microsoft.com/office/drawing/2014/main" id="{ACF4ACF8-36CF-0F40-9D35-1445BB76D034}"/>
              </a:ext>
            </a:extLst>
          </p:cNvPr>
          <p:cNvSpPr>
            <a:spLocks noGrp="1"/>
          </p:cNvSpPr>
          <p:nvPr>
            <p:ph type="body" sz="quarter" idx="32" hasCustomPrompt="1"/>
          </p:nvPr>
        </p:nvSpPr>
        <p:spPr>
          <a:xfrm>
            <a:off x="31428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53" name="Text Placeholder 7">
            <a:extLst>
              <a:ext uri="{FF2B5EF4-FFF2-40B4-BE49-F238E27FC236}">
                <a16:creationId xmlns:a16="http://schemas.microsoft.com/office/drawing/2014/main" id="{AF139140-3AD7-A64F-8A10-6C49DDEF63F0}"/>
              </a:ext>
            </a:extLst>
          </p:cNvPr>
          <p:cNvSpPr>
            <a:spLocks noGrp="1"/>
          </p:cNvSpPr>
          <p:nvPr>
            <p:ph type="body" sz="quarter" idx="34" hasCustomPrompt="1"/>
          </p:nvPr>
        </p:nvSpPr>
        <p:spPr>
          <a:xfrm>
            <a:off x="52056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4" name="Text Placeholder 7">
            <a:extLst>
              <a:ext uri="{FF2B5EF4-FFF2-40B4-BE49-F238E27FC236}">
                <a16:creationId xmlns:a16="http://schemas.microsoft.com/office/drawing/2014/main" id="{5BA2427D-8278-344C-8D14-74032783FA2C}"/>
              </a:ext>
            </a:extLst>
          </p:cNvPr>
          <p:cNvSpPr>
            <a:spLocks noGrp="1"/>
          </p:cNvSpPr>
          <p:nvPr>
            <p:ph type="body" sz="quarter" idx="35" hasCustomPrompt="1"/>
          </p:nvPr>
        </p:nvSpPr>
        <p:spPr>
          <a:xfrm>
            <a:off x="52056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55" name="Text Placeholder 7">
            <a:extLst>
              <a:ext uri="{FF2B5EF4-FFF2-40B4-BE49-F238E27FC236}">
                <a16:creationId xmlns:a16="http://schemas.microsoft.com/office/drawing/2014/main" id="{369524A2-DBBD-DC45-A829-5A08B11CA0D0}"/>
              </a:ext>
            </a:extLst>
          </p:cNvPr>
          <p:cNvSpPr>
            <a:spLocks noGrp="1"/>
          </p:cNvSpPr>
          <p:nvPr>
            <p:ph type="body" sz="quarter" idx="36" hasCustomPrompt="1"/>
          </p:nvPr>
        </p:nvSpPr>
        <p:spPr>
          <a:xfrm>
            <a:off x="72684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6" name="Text Placeholder 7">
            <a:extLst>
              <a:ext uri="{FF2B5EF4-FFF2-40B4-BE49-F238E27FC236}">
                <a16:creationId xmlns:a16="http://schemas.microsoft.com/office/drawing/2014/main" id="{97E9E8E8-1F1F-BC43-BE69-31D84DB07E47}"/>
              </a:ext>
            </a:extLst>
          </p:cNvPr>
          <p:cNvSpPr>
            <a:spLocks noGrp="1"/>
          </p:cNvSpPr>
          <p:nvPr>
            <p:ph type="body" sz="quarter" idx="37" hasCustomPrompt="1"/>
          </p:nvPr>
        </p:nvSpPr>
        <p:spPr>
          <a:xfrm>
            <a:off x="72684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57" name="Text Placeholder 7">
            <a:extLst>
              <a:ext uri="{FF2B5EF4-FFF2-40B4-BE49-F238E27FC236}">
                <a16:creationId xmlns:a16="http://schemas.microsoft.com/office/drawing/2014/main" id="{3E4063F9-D070-FF4E-9F42-EB6A97C878E2}"/>
              </a:ext>
            </a:extLst>
          </p:cNvPr>
          <p:cNvSpPr>
            <a:spLocks noGrp="1"/>
          </p:cNvSpPr>
          <p:nvPr>
            <p:ph type="body" sz="quarter" idx="38" hasCustomPrompt="1"/>
          </p:nvPr>
        </p:nvSpPr>
        <p:spPr>
          <a:xfrm>
            <a:off x="9331200" y="4065371"/>
            <a:ext cx="1774800" cy="288147"/>
          </a:xfrm>
          <a:prstGeom prst="rect">
            <a:avLst/>
          </a:prstGeom>
        </p:spPr>
        <p:txBody>
          <a:bodyPr wrap="square" tIns="72000" anchor="t">
            <a:spAutoFit/>
          </a:bodyPr>
          <a:lstStyle>
            <a:lvl1pPr marL="0" indent="0" algn="ctr">
              <a:lnSpc>
                <a:spcPct val="100000"/>
              </a:lnSpc>
              <a:spcBef>
                <a:spcPts val="1000"/>
              </a:spcBef>
              <a:buNone/>
              <a:defRPr sz="1100" b="0" i="0">
                <a:solidFill>
                  <a:schemeClr val="tx1"/>
                </a:solidFill>
                <a:latin typeface="Equip Light" panose="02000503000000020004" pitchFamily="2" charset="77"/>
              </a:defRPr>
            </a:lvl1pPr>
          </a:lstStyle>
          <a:p>
            <a:pPr lvl="0"/>
            <a:r>
              <a:rPr lang="en-GB" dirty="0"/>
              <a:t>Edit  description</a:t>
            </a:r>
          </a:p>
        </p:txBody>
      </p:sp>
      <p:sp>
        <p:nvSpPr>
          <p:cNvPr id="58" name="Text Placeholder 7">
            <a:extLst>
              <a:ext uri="{FF2B5EF4-FFF2-40B4-BE49-F238E27FC236}">
                <a16:creationId xmlns:a16="http://schemas.microsoft.com/office/drawing/2014/main" id="{D2899312-03FA-894C-BBC4-808F53A54641}"/>
              </a:ext>
            </a:extLst>
          </p:cNvPr>
          <p:cNvSpPr>
            <a:spLocks noGrp="1"/>
          </p:cNvSpPr>
          <p:nvPr>
            <p:ph type="body" sz="quarter" idx="39" hasCustomPrompt="1"/>
          </p:nvPr>
        </p:nvSpPr>
        <p:spPr>
          <a:xfrm>
            <a:off x="9331200" y="3741371"/>
            <a:ext cx="1774800" cy="334313"/>
          </a:xfrm>
          <a:prstGeom prst="rect">
            <a:avLst/>
          </a:prstGeom>
        </p:spPr>
        <p:txBody>
          <a:bodyPr wrap="square" tIns="72000" anchor="t">
            <a:spAutoFit/>
          </a:bodyPr>
          <a:lstStyle>
            <a:lvl1pPr marL="0" indent="0" algn="ctr">
              <a:lnSpc>
                <a:spcPct val="100000"/>
              </a:lnSpc>
              <a:buNone/>
              <a:defRPr sz="1400" b="1" i="0">
                <a:solidFill>
                  <a:srgbClr val="060320"/>
                </a:solidFill>
                <a:latin typeface="Equip Extended" panose="02000503030000020004" pitchFamily="2" charset="77"/>
              </a:defRPr>
            </a:lvl1pPr>
          </a:lstStyle>
          <a:p>
            <a:pPr lvl="0"/>
            <a:r>
              <a:rPr lang="en-GB" dirty="0"/>
              <a:t>Edit title</a:t>
            </a:r>
          </a:p>
        </p:txBody>
      </p:sp>
      <p:sp>
        <p:nvSpPr>
          <p:cNvPr id="22" name="Text Placeholder 7">
            <a:extLst>
              <a:ext uri="{FF2B5EF4-FFF2-40B4-BE49-F238E27FC236}">
                <a16:creationId xmlns:a16="http://schemas.microsoft.com/office/drawing/2014/main" id="{8D606845-63F3-E744-8637-5AEC1CCF2C72}"/>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3" name="Title 1">
            <a:extLst>
              <a:ext uri="{FF2B5EF4-FFF2-40B4-BE49-F238E27FC236}">
                <a16:creationId xmlns:a16="http://schemas.microsoft.com/office/drawing/2014/main" id="{2F5E337E-5363-444E-B64C-151EE01A0A1C}"/>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4" name="Text Placeholder 7">
            <a:extLst>
              <a:ext uri="{FF2B5EF4-FFF2-40B4-BE49-F238E27FC236}">
                <a16:creationId xmlns:a16="http://schemas.microsoft.com/office/drawing/2014/main" id="{934BD3B4-D644-2449-A94B-02668B5CF722}"/>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25" name="Image">
            <a:extLst>
              <a:ext uri="{FF2B5EF4-FFF2-40B4-BE49-F238E27FC236}">
                <a16:creationId xmlns:a16="http://schemas.microsoft.com/office/drawing/2014/main" id="{8885F84D-62B4-8846-B8B0-CD7961234D2D}"/>
              </a:ext>
            </a:extLst>
          </p:cNvPr>
          <p:cNvSpPr>
            <a:spLocks noGrp="1" noChangeAspect="1"/>
          </p:cNvSpPr>
          <p:nvPr>
            <p:ph type="pic" sz="quarter" idx="30"/>
          </p:nvPr>
        </p:nvSpPr>
        <p:spPr>
          <a:xfrm>
            <a:off x="1195198"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6" name="Image">
            <a:extLst>
              <a:ext uri="{FF2B5EF4-FFF2-40B4-BE49-F238E27FC236}">
                <a16:creationId xmlns:a16="http://schemas.microsoft.com/office/drawing/2014/main" id="{6F545324-6895-6D47-A2F2-AFBFD0FF481B}"/>
              </a:ext>
            </a:extLst>
          </p:cNvPr>
          <p:cNvSpPr>
            <a:spLocks noGrp="1" noChangeAspect="1"/>
          </p:cNvSpPr>
          <p:nvPr>
            <p:ph type="pic" sz="quarter" idx="33"/>
          </p:nvPr>
        </p:nvSpPr>
        <p:spPr>
          <a:xfrm>
            <a:off x="3258000"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7" name="Image">
            <a:extLst>
              <a:ext uri="{FF2B5EF4-FFF2-40B4-BE49-F238E27FC236}">
                <a16:creationId xmlns:a16="http://schemas.microsoft.com/office/drawing/2014/main" id="{64E66F48-CB29-B74E-8F70-D9D88A0B3F0F}"/>
              </a:ext>
            </a:extLst>
          </p:cNvPr>
          <p:cNvSpPr>
            <a:spLocks noGrp="1" noChangeAspect="1"/>
          </p:cNvSpPr>
          <p:nvPr>
            <p:ph type="pic" sz="quarter" idx="40"/>
          </p:nvPr>
        </p:nvSpPr>
        <p:spPr>
          <a:xfrm>
            <a:off x="5320800"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8" name="Image">
            <a:extLst>
              <a:ext uri="{FF2B5EF4-FFF2-40B4-BE49-F238E27FC236}">
                <a16:creationId xmlns:a16="http://schemas.microsoft.com/office/drawing/2014/main" id="{1312175E-B6B6-7B41-B4A2-52A0E65EA5C7}"/>
              </a:ext>
            </a:extLst>
          </p:cNvPr>
          <p:cNvSpPr>
            <a:spLocks noGrp="1" noChangeAspect="1"/>
          </p:cNvSpPr>
          <p:nvPr>
            <p:ph type="pic" sz="quarter" idx="41"/>
          </p:nvPr>
        </p:nvSpPr>
        <p:spPr>
          <a:xfrm>
            <a:off x="7383600"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9" name="Image">
            <a:extLst>
              <a:ext uri="{FF2B5EF4-FFF2-40B4-BE49-F238E27FC236}">
                <a16:creationId xmlns:a16="http://schemas.microsoft.com/office/drawing/2014/main" id="{E7C79046-3318-0F45-83B3-D00B008E7583}"/>
              </a:ext>
            </a:extLst>
          </p:cNvPr>
          <p:cNvSpPr>
            <a:spLocks noGrp="1" noChangeAspect="1"/>
          </p:cNvSpPr>
          <p:nvPr>
            <p:ph type="pic" sz="quarter" idx="42"/>
          </p:nvPr>
        </p:nvSpPr>
        <p:spPr>
          <a:xfrm>
            <a:off x="9446400" y="2034971"/>
            <a:ext cx="1544400" cy="1544400"/>
          </a:xfrm>
          <a:prstGeom prst="rect">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Tree>
    <p:extLst>
      <p:ext uri="{BB962C8B-B14F-4D97-AF65-F5344CB8AC3E}">
        <p14:creationId xmlns:p14="http://schemas.microsoft.com/office/powerpoint/2010/main" val="399776263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8_1_Info Grid 6 Phot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50"/>
            <a:ext cx="29592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2808342"/>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2484250"/>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29" name="Picture Placeholder 2">
            <a:extLst>
              <a:ext uri="{FF2B5EF4-FFF2-40B4-BE49-F238E27FC236}">
                <a16:creationId xmlns:a16="http://schemas.microsoft.com/office/drawing/2014/main" id="{C815F6FA-FA4A-0D48-B250-FA15B10B2BAF}"/>
              </a:ext>
            </a:extLst>
          </p:cNvPr>
          <p:cNvSpPr>
            <a:spLocks noGrp="1"/>
          </p:cNvSpPr>
          <p:nvPr>
            <p:ph type="pic" sz="quarter" idx="14"/>
          </p:nvPr>
        </p:nvSpPr>
        <p:spPr>
          <a:xfrm>
            <a:off x="1079996" y="3577257"/>
            <a:ext cx="29592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30" name="Text Placeholder 7">
            <a:extLst>
              <a:ext uri="{FF2B5EF4-FFF2-40B4-BE49-F238E27FC236}">
                <a16:creationId xmlns:a16="http://schemas.microsoft.com/office/drawing/2014/main" id="{31AD72F1-2D57-A849-B179-ED5ECC5D261E}"/>
              </a:ext>
            </a:extLst>
          </p:cNvPr>
          <p:cNvSpPr>
            <a:spLocks noGrp="1"/>
          </p:cNvSpPr>
          <p:nvPr>
            <p:ph type="body" sz="quarter" idx="15" hasCustomPrompt="1"/>
          </p:nvPr>
        </p:nvSpPr>
        <p:spPr>
          <a:xfrm>
            <a:off x="1079996" y="4783350"/>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1" name="Text Placeholder 7">
            <a:extLst>
              <a:ext uri="{FF2B5EF4-FFF2-40B4-BE49-F238E27FC236}">
                <a16:creationId xmlns:a16="http://schemas.microsoft.com/office/drawing/2014/main" id="{52BD842F-676B-D54A-8CB2-A21AF7ECD226}"/>
              </a:ext>
            </a:extLst>
          </p:cNvPr>
          <p:cNvSpPr>
            <a:spLocks noGrp="1"/>
          </p:cNvSpPr>
          <p:nvPr>
            <p:ph type="body" sz="quarter" idx="16" hasCustomPrompt="1"/>
          </p:nvPr>
        </p:nvSpPr>
        <p:spPr>
          <a:xfrm>
            <a:off x="1079998" y="4459257"/>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2" name="Picture Placeholder 2">
            <a:extLst>
              <a:ext uri="{FF2B5EF4-FFF2-40B4-BE49-F238E27FC236}">
                <a16:creationId xmlns:a16="http://schemas.microsoft.com/office/drawing/2014/main" id="{862049ED-9F44-F547-B1DA-65C3ADFDD8CC}"/>
              </a:ext>
            </a:extLst>
          </p:cNvPr>
          <p:cNvSpPr>
            <a:spLocks noGrp="1"/>
          </p:cNvSpPr>
          <p:nvPr>
            <p:ph type="pic" sz="quarter" idx="17"/>
          </p:nvPr>
        </p:nvSpPr>
        <p:spPr>
          <a:xfrm>
            <a:off x="4615200" y="1601686"/>
            <a:ext cx="29592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4615200" y="2807778"/>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4615200" y="248368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5" name="Picture Placeholder 2">
            <a:extLst>
              <a:ext uri="{FF2B5EF4-FFF2-40B4-BE49-F238E27FC236}">
                <a16:creationId xmlns:a16="http://schemas.microsoft.com/office/drawing/2014/main" id="{8C090773-D50F-134A-A9EE-A2F377D60A95}"/>
              </a:ext>
            </a:extLst>
          </p:cNvPr>
          <p:cNvSpPr>
            <a:spLocks noGrp="1"/>
          </p:cNvSpPr>
          <p:nvPr>
            <p:ph type="pic" sz="quarter" idx="20"/>
          </p:nvPr>
        </p:nvSpPr>
        <p:spPr>
          <a:xfrm>
            <a:off x="4615200" y="3576693"/>
            <a:ext cx="29592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36" name="Text Placeholder 7">
            <a:extLst>
              <a:ext uri="{FF2B5EF4-FFF2-40B4-BE49-F238E27FC236}">
                <a16:creationId xmlns:a16="http://schemas.microsoft.com/office/drawing/2014/main" id="{D1B67FFB-6356-7B4A-AD9B-8C36E39A2BEA}"/>
              </a:ext>
            </a:extLst>
          </p:cNvPr>
          <p:cNvSpPr>
            <a:spLocks noGrp="1"/>
          </p:cNvSpPr>
          <p:nvPr>
            <p:ph type="body" sz="quarter" idx="21" hasCustomPrompt="1"/>
          </p:nvPr>
        </p:nvSpPr>
        <p:spPr>
          <a:xfrm>
            <a:off x="4615200" y="478278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7" name="Text Placeholder 7">
            <a:extLst>
              <a:ext uri="{FF2B5EF4-FFF2-40B4-BE49-F238E27FC236}">
                <a16:creationId xmlns:a16="http://schemas.microsoft.com/office/drawing/2014/main" id="{CC6A9331-7403-8C41-BA08-371BB5F2BF90}"/>
              </a:ext>
            </a:extLst>
          </p:cNvPr>
          <p:cNvSpPr>
            <a:spLocks noGrp="1"/>
          </p:cNvSpPr>
          <p:nvPr>
            <p:ph type="body" sz="quarter" idx="22" hasCustomPrompt="1"/>
          </p:nvPr>
        </p:nvSpPr>
        <p:spPr>
          <a:xfrm>
            <a:off x="4615200" y="4458693"/>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8" name="Picture Placeholder 2">
            <a:extLst>
              <a:ext uri="{FF2B5EF4-FFF2-40B4-BE49-F238E27FC236}">
                <a16:creationId xmlns:a16="http://schemas.microsoft.com/office/drawing/2014/main" id="{53C883FB-8C6F-304A-B2EB-1053EC429342}"/>
              </a:ext>
            </a:extLst>
          </p:cNvPr>
          <p:cNvSpPr>
            <a:spLocks noGrp="1"/>
          </p:cNvSpPr>
          <p:nvPr>
            <p:ph type="pic" sz="quarter" idx="23"/>
          </p:nvPr>
        </p:nvSpPr>
        <p:spPr>
          <a:xfrm>
            <a:off x="8150400" y="1601686"/>
            <a:ext cx="29592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39" name="Text Placeholder 7">
            <a:extLst>
              <a:ext uri="{FF2B5EF4-FFF2-40B4-BE49-F238E27FC236}">
                <a16:creationId xmlns:a16="http://schemas.microsoft.com/office/drawing/2014/main" id="{76AE97C1-AEF1-8748-9972-E8866894FA6C}"/>
              </a:ext>
            </a:extLst>
          </p:cNvPr>
          <p:cNvSpPr>
            <a:spLocks noGrp="1"/>
          </p:cNvSpPr>
          <p:nvPr>
            <p:ph type="body" sz="quarter" idx="24" hasCustomPrompt="1"/>
          </p:nvPr>
        </p:nvSpPr>
        <p:spPr>
          <a:xfrm>
            <a:off x="8150400" y="2807778"/>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40" name="Text Placeholder 7">
            <a:extLst>
              <a:ext uri="{FF2B5EF4-FFF2-40B4-BE49-F238E27FC236}">
                <a16:creationId xmlns:a16="http://schemas.microsoft.com/office/drawing/2014/main" id="{6703B4E2-4E83-6C40-8311-F8A7ADDD17F4}"/>
              </a:ext>
            </a:extLst>
          </p:cNvPr>
          <p:cNvSpPr>
            <a:spLocks noGrp="1"/>
          </p:cNvSpPr>
          <p:nvPr>
            <p:ph type="body" sz="quarter" idx="25" hasCustomPrompt="1"/>
          </p:nvPr>
        </p:nvSpPr>
        <p:spPr>
          <a:xfrm>
            <a:off x="8150400" y="248368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41" name="Picture Placeholder 2">
            <a:extLst>
              <a:ext uri="{FF2B5EF4-FFF2-40B4-BE49-F238E27FC236}">
                <a16:creationId xmlns:a16="http://schemas.microsoft.com/office/drawing/2014/main" id="{7D49163B-32BB-9F49-9510-4AB0299AE781}"/>
              </a:ext>
            </a:extLst>
          </p:cNvPr>
          <p:cNvSpPr>
            <a:spLocks noGrp="1"/>
          </p:cNvSpPr>
          <p:nvPr>
            <p:ph type="pic" sz="quarter" idx="26"/>
          </p:nvPr>
        </p:nvSpPr>
        <p:spPr>
          <a:xfrm>
            <a:off x="8150400" y="3576693"/>
            <a:ext cx="29592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42" name="Text Placeholder 7">
            <a:extLst>
              <a:ext uri="{FF2B5EF4-FFF2-40B4-BE49-F238E27FC236}">
                <a16:creationId xmlns:a16="http://schemas.microsoft.com/office/drawing/2014/main" id="{7FD8B4B6-333D-5647-8430-548268393316}"/>
              </a:ext>
            </a:extLst>
          </p:cNvPr>
          <p:cNvSpPr>
            <a:spLocks noGrp="1"/>
          </p:cNvSpPr>
          <p:nvPr>
            <p:ph type="body" sz="quarter" idx="27" hasCustomPrompt="1"/>
          </p:nvPr>
        </p:nvSpPr>
        <p:spPr>
          <a:xfrm>
            <a:off x="8150400" y="478278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43" name="Text Placeholder 7">
            <a:extLst>
              <a:ext uri="{FF2B5EF4-FFF2-40B4-BE49-F238E27FC236}">
                <a16:creationId xmlns:a16="http://schemas.microsoft.com/office/drawing/2014/main" id="{0F6CA4DE-E171-6040-BC8D-7FBCACBD567D}"/>
              </a:ext>
            </a:extLst>
          </p:cNvPr>
          <p:cNvSpPr>
            <a:spLocks noGrp="1"/>
          </p:cNvSpPr>
          <p:nvPr>
            <p:ph type="body" sz="quarter" idx="28" hasCustomPrompt="1"/>
          </p:nvPr>
        </p:nvSpPr>
        <p:spPr>
          <a:xfrm>
            <a:off x="8150400" y="4458693"/>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25" name="Text Placeholder 7">
            <a:extLst>
              <a:ext uri="{FF2B5EF4-FFF2-40B4-BE49-F238E27FC236}">
                <a16:creationId xmlns:a16="http://schemas.microsoft.com/office/drawing/2014/main" id="{0A2FAD0F-C7E7-9E43-B2FB-56A6A8BFFE06}"/>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D0B82C9C-213C-5846-9418-2E92489F1114}"/>
              </a:ext>
            </a:extLst>
          </p:cNvPr>
          <p:cNvSpPr>
            <a:spLocks noGrp="1"/>
          </p:cNvSpPr>
          <p:nvPr>
            <p:ph type="title" hasCustomPrompt="1"/>
          </p:nvPr>
        </p:nvSpPr>
        <p:spPr>
          <a:xfrm>
            <a:off x="626398" y="481125"/>
            <a:ext cx="6947999"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7" name="Text Placeholder 7">
            <a:extLst>
              <a:ext uri="{FF2B5EF4-FFF2-40B4-BE49-F238E27FC236}">
                <a16:creationId xmlns:a16="http://schemas.microsoft.com/office/drawing/2014/main" id="{758E9BFF-AA50-5A4B-879E-3AC820AF497A}"/>
              </a:ext>
            </a:extLst>
          </p:cNvPr>
          <p:cNvSpPr>
            <a:spLocks noGrp="1"/>
          </p:cNvSpPr>
          <p:nvPr>
            <p:ph type="body" sz="quarter" idx="29" hasCustomPrompt="1"/>
          </p:nvPr>
        </p:nvSpPr>
        <p:spPr>
          <a:xfrm>
            <a:off x="626401" y="930188"/>
            <a:ext cx="6947999"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122107959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8_2_Info Grid 3 Phot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56"/>
            <a:ext cx="2959200" cy="2160000"/>
          </a:xfrm>
          <a:solidFill>
            <a:srgbClr val="EFF1F5"/>
          </a:solidFill>
        </p:spPr>
        <p:txBody>
          <a:bodyPr/>
          <a:lstStyle>
            <a:lvl1pPr marL="0" indent="0">
              <a:buNone/>
              <a:defRPr>
                <a:noFill/>
              </a:defRPr>
            </a:lvl1pPr>
          </a:lstStyle>
          <a:p>
            <a:r>
              <a:rPr lang="en-US"/>
              <a:t>Click icon to add picture</a:t>
            </a:r>
            <a:endParaRPr lang="en-PT" dirty="0"/>
          </a:p>
        </p:txBody>
      </p:sp>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424825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392425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2" name="Picture Placeholder 2">
            <a:extLst>
              <a:ext uri="{FF2B5EF4-FFF2-40B4-BE49-F238E27FC236}">
                <a16:creationId xmlns:a16="http://schemas.microsoft.com/office/drawing/2014/main" id="{862049ED-9F44-F547-B1DA-65C3ADFDD8CC}"/>
              </a:ext>
            </a:extLst>
          </p:cNvPr>
          <p:cNvSpPr>
            <a:spLocks noGrp="1"/>
          </p:cNvSpPr>
          <p:nvPr>
            <p:ph type="pic" sz="quarter" idx="17"/>
          </p:nvPr>
        </p:nvSpPr>
        <p:spPr>
          <a:xfrm>
            <a:off x="4615200" y="1601692"/>
            <a:ext cx="2959200" cy="2160000"/>
          </a:xfrm>
          <a:solidFill>
            <a:srgbClr val="EFF1F5"/>
          </a:solidFill>
        </p:spPr>
        <p:txBody>
          <a:bodyPr/>
          <a:lstStyle>
            <a:lvl1pPr marL="0" indent="0">
              <a:buNone/>
              <a:defRPr>
                <a:noFill/>
              </a:defRPr>
            </a:lvl1pPr>
          </a:lstStyle>
          <a:p>
            <a:r>
              <a:rPr lang="en-US"/>
              <a:t>Click icon to add picture</a:t>
            </a:r>
            <a:endParaRPr lang="en-PT" dirty="0"/>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4615200" y="424825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4615200" y="392425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8" name="Picture Placeholder 2">
            <a:extLst>
              <a:ext uri="{FF2B5EF4-FFF2-40B4-BE49-F238E27FC236}">
                <a16:creationId xmlns:a16="http://schemas.microsoft.com/office/drawing/2014/main" id="{53C883FB-8C6F-304A-B2EB-1053EC429342}"/>
              </a:ext>
            </a:extLst>
          </p:cNvPr>
          <p:cNvSpPr>
            <a:spLocks noGrp="1"/>
          </p:cNvSpPr>
          <p:nvPr>
            <p:ph type="pic" sz="quarter" idx="23"/>
          </p:nvPr>
        </p:nvSpPr>
        <p:spPr>
          <a:xfrm>
            <a:off x="8150400" y="1601692"/>
            <a:ext cx="2959200" cy="2160000"/>
          </a:xfrm>
          <a:solidFill>
            <a:srgbClr val="EFF1F5"/>
          </a:solidFill>
        </p:spPr>
        <p:txBody>
          <a:bodyPr/>
          <a:lstStyle>
            <a:lvl1pPr marL="0" indent="0">
              <a:buNone/>
              <a:defRPr>
                <a:noFill/>
              </a:defRPr>
            </a:lvl1pPr>
          </a:lstStyle>
          <a:p>
            <a:r>
              <a:rPr lang="en-US"/>
              <a:t>Click icon to add picture</a:t>
            </a:r>
            <a:endParaRPr lang="en-PT" dirty="0"/>
          </a:p>
        </p:txBody>
      </p:sp>
      <p:sp>
        <p:nvSpPr>
          <p:cNvPr id="39" name="Text Placeholder 7">
            <a:extLst>
              <a:ext uri="{FF2B5EF4-FFF2-40B4-BE49-F238E27FC236}">
                <a16:creationId xmlns:a16="http://schemas.microsoft.com/office/drawing/2014/main" id="{76AE97C1-AEF1-8748-9972-E8866894FA6C}"/>
              </a:ext>
            </a:extLst>
          </p:cNvPr>
          <p:cNvSpPr>
            <a:spLocks noGrp="1"/>
          </p:cNvSpPr>
          <p:nvPr>
            <p:ph type="body" sz="quarter" idx="24" hasCustomPrompt="1"/>
          </p:nvPr>
        </p:nvSpPr>
        <p:spPr>
          <a:xfrm>
            <a:off x="8150400" y="4248256"/>
            <a:ext cx="29592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40" name="Text Placeholder 7">
            <a:extLst>
              <a:ext uri="{FF2B5EF4-FFF2-40B4-BE49-F238E27FC236}">
                <a16:creationId xmlns:a16="http://schemas.microsoft.com/office/drawing/2014/main" id="{6703B4E2-4E83-6C40-8311-F8A7ADDD17F4}"/>
              </a:ext>
            </a:extLst>
          </p:cNvPr>
          <p:cNvSpPr>
            <a:spLocks noGrp="1"/>
          </p:cNvSpPr>
          <p:nvPr>
            <p:ph type="body" sz="quarter" idx="25" hasCustomPrompt="1"/>
          </p:nvPr>
        </p:nvSpPr>
        <p:spPr>
          <a:xfrm>
            <a:off x="8150400" y="3924256"/>
            <a:ext cx="29592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6" name="Text Placeholder 7">
            <a:extLst>
              <a:ext uri="{FF2B5EF4-FFF2-40B4-BE49-F238E27FC236}">
                <a16:creationId xmlns:a16="http://schemas.microsoft.com/office/drawing/2014/main" id="{4661CB75-1828-2B46-A9CD-C73E1573261D}"/>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0" name="Title 1">
            <a:extLst>
              <a:ext uri="{FF2B5EF4-FFF2-40B4-BE49-F238E27FC236}">
                <a16:creationId xmlns:a16="http://schemas.microsoft.com/office/drawing/2014/main" id="{13F5FB1B-4134-D643-93B0-2904B7D5C7CE}"/>
              </a:ext>
            </a:extLst>
          </p:cNvPr>
          <p:cNvSpPr>
            <a:spLocks noGrp="1"/>
          </p:cNvSpPr>
          <p:nvPr>
            <p:ph type="title" hasCustomPrompt="1"/>
          </p:nvPr>
        </p:nvSpPr>
        <p:spPr>
          <a:xfrm>
            <a:off x="626398" y="481125"/>
            <a:ext cx="6947999" cy="488201"/>
          </a:xfrm>
          <a:prstGeom prst="rect">
            <a:avLst/>
          </a:prstGeom>
        </p:spPr>
        <p:txBody>
          <a:bodyPr wrap="square"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7FFA5607-5865-974E-9FD2-111D20BA8A44}"/>
              </a:ext>
            </a:extLst>
          </p:cNvPr>
          <p:cNvSpPr>
            <a:spLocks noGrp="1"/>
          </p:cNvSpPr>
          <p:nvPr>
            <p:ph type="body" sz="quarter" idx="29" hasCustomPrompt="1"/>
          </p:nvPr>
        </p:nvSpPr>
        <p:spPr>
          <a:xfrm>
            <a:off x="626401" y="930188"/>
            <a:ext cx="6947999"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23483863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8_3_Info Grid 4 Phot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50"/>
            <a:ext cx="47268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2808342"/>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2484250"/>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29" name="Picture Placeholder 2">
            <a:extLst>
              <a:ext uri="{FF2B5EF4-FFF2-40B4-BE49-F238E27FC236}">
                <a16:creationId xmlns:a16="http://schemas.microsoft.com/office/drawing/2014/main" id="{C815F6FA-FA4A-0D48-B250-FA15B10B2BAF}"/>
              </a:ext>
            </a:extLst>
          </p:cNvPr>
          <p:cNvSpPr>
            <a:spLocks noGrp="1"/>
          </p:cNvSpPr>
          <p:nvPr>
            <p:ph type="pic" sz="quarter" idx="14"/>
          </p:nvPr>
        </p:nvSpPr>
        <p:spPr>
          <a:xfrm>
            <a:off x="1079996" y="3577257"/>
            <a:ext cx="47268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30" name="Text Placeholder 7">
            <a:extLst>
              <a:ext uri="{FF2B5EF4-FFF2-40B4-BE49-F238E27FC236}">
                <a16:creationId xmlns:a16="http://schemas.microsoft.com/office/drawing/2014/main" id="{31AD72F1-2D57-A849-B179-ED5ECC5D261E}"/>
              </a:ext>
            </a:extLst>
          </p:cNvPr>
          <p:cNvSpPr>
            <a:spLocks noGrp="1"/>
          </p:cNvSpPr>
          <p:nvPr>
            <p:ph type="body" sz="quarter" idx="15" hasCustomPrompt="1"/>
          </p:nvPr>
        </p:nvSpPr>
        <p:spPr>
          <a:xfrm>
            <a:off x="1079996" y="4783350"/>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1" name="Text Placeholder 7">
            <a:extLst>
              <a:ext uri="{FF2B5EF4-FFF2-40B4-BE49-F238E27FC236}">
                <a16:creationId xmlns:a16="http://schemas.microsoft.com/office/drawing/2014/main" id="{52BD842F-676B-D54A-8CB2-A21AF7ECD226}"/>
              </a:ext>
            </a:extLst>
          </p:cNvPr>
          <p:cNvSpPr>
            <a:spLocks noGrp="1"/>
          </p:cNvSpPr>
          <p:nvPr>
            <p:ph type="body" sz="quarter" idx="16" hasCustomPrompt="1"/>
          </p:nvPr>
        </p:nvSpPr>
        <p:spPr>
          <a:xfrm>
            <a:off x="1079998" y="4459257"/>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2" name="Picture Placeholder 2">
            <a:extLst>
              <a:ext uri="{FF2B5EF4-FFF2-40B4-BE49-F238E27FC236}">
                <a16:creationId xmlns:a16="http://schemas.microsoft.com/office/drawing/2014/main" id="{862049ED-9F44-F547-B1DA-65C3ADFDD8CC}"/>
              </a:ext>
            </a:extLst>
          </p:cNvPr>
          <p:cNvSpPr>
            <a:spLocks noGrp="1"/>
          </p:cNvSpPr>
          <p:nvPr>
            <p:ph type="pic" sz="quarter" idx="17"/>
          </p:nvPr>
        </p:nvSpPr>
        <p:spPr>
          <a:xfrm>
            <a:off x="6382800" y="1601686"/>
            <a:ext cx="47268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6382800" y="2807778"/>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6382800" y="2483686"/>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5" name="Picture Placeholder 2">
            <a:extLst>
              <a:ext uri="{FF2B5EF4-FFF2-40B4-BE49-F238E27FC236}">
                <a16:creationId xmlns:a16="http://schemas.microsoft.com/office/drawing/2014/main" id="{8C090773-D50F-134A-A9EE-A2F377D60A95}"/>
              </a:ext>
            </a:extLst>
          </p:cNvPr>
          <p:cNvSpPr>
            <a:spLocks noGrp="1"/>
          </p:cNvSpPr>
          <p:nvPr>
            <p:ph type="pic" sz="quarter" idx="20"/>
          </p:nvPr>
        </p:nvSpPr>
        <p:spPr>
          <a:xfrm>
            <a:off x="6382800" y="3576693"/>
            <a:ext cx="4726800" cy="720000"/>
          </a:xfrm>
          <a:solidFill>
            <a:srgbClr val="EFF1F5"/>
          </a:solidFill>
        </p:spPr>
        <p:txBody>
          <a:bodyPr/>
          <a:lstStyle>
            <a:lvl1pPr marL="0" indent="0">
              <a:buNone/>
              <a:defRPr>
                <a:noFill/>
              </a:defRPr>
            </a:lvl1pPr>
          </a:lstStyle>
          <a:p>
            <a:r>
              <a:rPr lang="en-US"/>
              <a:t>Click icon to add picture</a:t>
            </a:r>
            <a:endParaRPr lang="en-PT" dirty="0"/>
          </a:p>
        </p:txBody>
      </p:sp>
      <p:sp>
        <p:nvSpPr>
          <p:cNvPr id="36" name="Text Placeholder 7">
            <a:extLst>
              <a:ext uri="{FF2B5EF4-FFF2-40B4-BE49-F238E27FC236}">
                <a16:creationId xmlns:a16="http://schemas.microsoft.com/office/drawing/2014/main" id="{D1B67FFB-6356-7B4A-AD9B-8C36E39A2BEA}"/>
              </a:ext>
            </a:extLst>
          </p:cNvPr>
          <p:cNvSpPr>
            <a:spLocks noGrp="1"/>
          </p:cNvSpPr>
          <p:nvPr>
            <p:ph type="body" sz="quarter" idx="21" hasCustomPrompt="1"/>
          </p:nvPr>
        </p:nvSpPr>
        <p:spPr>
          <a:xfrm>
            <a:off x="6382800" y="4782786"/>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7" name="Text Placeholder 7">
            <a:extLst>
              <a:ext uri="{FF2B5EF4-FFF2-40B4-BE49-F238E27FC236}">
                <a16:creationId xmlns:a16="http://schemas.microsoft.com/office/drawing/2014/main" id="{CC6A9331-7403-8C41-BA08-371BB5F2BF90}"/>
              </a:ext>
            </a:extLst>
          </p:cNvPr>
          <p:cNvSpPr>
            <a:spLocks noGrp="1"/>
          </p:cNvSpPr>
          <p:nvPr>
            <p:ph type="body" sz="quarter" idx="22" hasCustomPrompt="1"/>
          </p:nvPr>
        </p:nvSpPr>
        <p:spPr>
          <a:xfrm>
            <a:off x="6382800" y="4458693"/>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9" name="Text Placeholder 7">
            <a:extLst>
              <a:ext uri="{FF2B5EF4-FFF2-40B4-BE49-F238E27FC236}">
                <a16:creationId xmlns:a16="http://schemas.microsoft.com/office/drawing/2014/main" id="{F577E242-BDA9-7648-AF61-5D0DDF5175B3}"/>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0" name="Title 1">
            <a:extLst>
              <a:ext uri="{FF2B5EF4-FFF2-40B4-BE49-F238E27FC236}">
                <a16:creationId xmlns:a16="http://schemas.microsoft.com/office/drawing/2014/main" id="{3E9F7D8B-7AED-B540-85BF-09B860DA6532}"/>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CDDC1FE9-9969-A543-8F55-E3335770E026}"/>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96790290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8_4_Info Grid 2 Phot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50"/>
            <a:ext cx="4726800" cy="2160000"/>
          </a:xfrm>
          <a:solidFill>
            <a:srgbClr val="EFF1F5"/>
          </a:solidFill>
        </p:spPr>
        <p:txBody>
          <a:bodyPr/>
          <a:lstStyle>
            <a:lvl1pPr marL="0" indent="0">
              <a:buNone/>
              <a:defRPr>
                <a:noFill/>
              </a:defRPr>
            </a:lvl1pPr>
          </a:lstStyle>
          <a:p>
            <a:r>
              <a:rPr lang="en-US"/>
              <a:t>Click icon to add picture</a:t>
            </a:r>
            <a:endParaRPr lang="en-PT" dirty="0"/>
          </a:p>
        </p:txBody>
      </p:sp>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4248250"/>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3924250"/>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32" name="Picture Placeholder 2">
            <a:extLst>
              <a:ext uri="{FF2B5EF4-FFF2-40B4-BE49-F238E27FC236}">
                <a16:creationId xmlns:a16="http://schemas.microsoft.com/office/drawing/2014/main" id="{862049ED-9F44-F547-B1DA-65C3ADFDD8CC}"/>
              </a:ext>
            </a:extLst>
          </p:cNvPr>
          <p:cNvSpPr>
            <a:spLocks noGrp="1"/>
          </p:cNvSpPr>
          <p:nvPr>
            <p:ph type="pic" sz="quarter" idx="17"/>
          </p:nvPr>
        </p:nvSpPr>
        <p:spPr>
          <a:xfrm>
            <a:off x="6382800" y="1601686"/>
            <a:ext cx="4726800" cy="2160000"/>
          </a:xfrm>
          <a:solidFill>
            <a:srgbClr val="EFF1F5"/>
          </a:solidFill>
        </p:spPr>
        <p:txBody>
          <a:bodyPr/>
          <a:lstStyle>
            <a:lvl1pPr marL="0" indent="0">
              <a:buNone/>
              <a:defRPr>
                <a:noFill/>
              </a:defRPr>
            </a:lvl1pPr>
          </a:lstStyle>
          <a:p>
            <a:r>
              <a:rPr lang="en-US"/>
              <a:t>Click icon to add picture</a:t>
            </a:r>
            <a:endParaRPr lang="en-PT" dirty="0"/>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6382800" y="4248250"/>
            <a:ext cx="4726800" cy="303536"/>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Edit  Description</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6382800" y="3924250"/>
            <a:ext cx="4726800" cy="318924"/>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title</a:t>
            </a:r>
          </a:p>
        </p:txBody>
      </p:sp>
      <p:sp>
        <p:nvSpPr>
          <p:cNvPr id="14" name="Text Placeholder 7">
            <a:extLst>
              <a:ext uri="{FF2B5EF4-FFF2-40B4-BE49-F238E27FC236}">
                <a16:creationId xmlns:a16="http://schemas.microsoft.com/office/drawing/2014/main" id="{C0DAA69F-A6A9-FD47-9A59-F3A246725344}"/>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5" name="Title 1">
            <a:extLst>
              <a:ext uri="{FF2B5EF4-FFF2-40B4-BE49-F238E27FC236}">
                <a16:creationId xmlns:a16="http://schemas.microsoft.com/office/drawing/2014/main" id="{683F9832-0E73-D947-AAF3-4B30F596F30A}"/>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6" name="Text Placeholder 7">
            <a:extLst>
              <a:ext uri="{FF2B5EF4-FFF2-40B4-BE49-F238E27FC236}">
                <a16:creationId xmlns:a16="http://schemas.microsoft.com/office/drawing/2014/main" id="{6D6B6881-E091-5544-8441-AE38D721C394}"/>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22341367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9_1_Grid 15 Log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1602248"/>
            <a:ext cx="1774800" cy="1080000"/>
          </a:xfrm>
          <a:noFill/>
        </p:spPr>
        <p:txBody>
          <a:bodyPr/>
          <a:lstStyle>
            <a:lvl1pPr marL="0" indent="0">
              <a:buNone/>
              <a:defRPr>
                <a:noFill/>
              </a:defRPr>
            </a:lvl1pPr>
          </a:lstStyle>
          <a:p>
            <a:r>
              <a:rPr lang="en-US"/>
              <a:t>Click icon to add picture</a:t>
            </a:r>
            <a:endParaRPr lang="en-PT" dirty="0"/>
          </a:p>
        </p:txBody>
      </p:sp>
      <p:sp>
        <p:nvSpPr>
          <p:cNvPr id="16" name="Picture Placeholder 2">
            <a:extLst>
              <a:ext uri="{FF2B5EF4-FFF2-40B4-BE49-F238E27FC236}">
                <a16:creationId xmlns:a16="http://schemas.microsoft.com/office/drawing/2014/main" id="{831B92B8-57A0-F045-B5AF-3A0E0ADDDCF9}"/>
              </a:ext>
            </a:extLst>
          </p:cNvPr>
          <p:cNvSpPr>
            <a:spLocks noGrp="1"/>
          </p:cNvSpPr>
          <p:nvPr>
            <p:ph type="pic" sz="quarter" idx="30"/>
          </p:nvPr>
        </p:nvSpPr>
        <p:spPr>
          <a:xfrm>
            <a:off x="1079998" y="3013200"/>
            <a:ext cx="1774800" cy="1080000"/>
          </a:xfrm>
          <a:noFill/>
        </p:spPr>
        <p:txBody>
          <a:bodyPr/>
          <a:lstStyle>
            <a:lvl1pPr marL="0" indent="0">
              <a:buNone/>
              <a:defRPr>
                <a:noFill/>
              </a:defRPr>
            </a:lvl1pPr>
          </a:lstStyle>
          <a:p>
            <a:r>
              <a:rPr lang="en-US"/>
              <a:t>Click icon to add picture</a:t>
            </a:r>
            <a:endParaRPr lang="en-PT" dirty="0"/>
          </a:p>
        </p:txBody>
      </p:sp>
      <p:sp>
        <p:nvSpPr>
          <p:cNvPr id="17" name="Picture Placeholder 2">
            <a:extLst>
              <a:ext uri="{FF2B5EF4-FFF2-40B4-BE49-F238E27FC236}">
                <a16:creationId xmlns:a16="http://schemas.microsoft.com/office/drawing/2014/main" id="{C3CE8D92-38BD-614B-91DD-18DC54748071}"/>
              </a:ext>
            </a:extLst>
          </p:cNvPr>
          <p:cNvSpPr>
            <a:spLocks noGrp="1"/>
          </p:cNvSpPr>
          <p:nvPr>
            <p:ph type="pic" sz="quarter" idx="31"/>
          </p:nvPr>
        </p:nvSpPr>
        <p:spPr>
          <a:xfrm>
            <a:off x="1079998" y="4381200"/>
            <a:ext cx="1774800" cy="1080000"/>
          </a:xfrm>
          <a:noFill/>
        </p:spPr>
        <p:txBody>
          <a:bodyPr/>
          <a:lstStyle>
            <a:lvl1pPr marL="0" indent="0">
              <a:buNone/>
              <a:defRPr>
                <a:noFill/>
              </a:defRPr>
            </a:lvl1pPr>
          </a:lstStyle>
          <a:p>
            <a:r>
              <a:rPr lang="en-US"/>
              <a:t>Click icon to add picture</a:t>
            </a:r>
            <a:endParaRPr lang="en-PT" dirty="0"/>
          </a:p>
        </p:txBody>
      </p:sp>
      <p:sp>
        <p:nvSpPr>
          <p:cNvPr id="19" name="Picture Placeholder 2">
            <a:extLst>
              <a:ext uri="{FF2B5EF4-FFF2-40B4-BE49-F238E27FC236}">
                <a16:creationId xmlns:a16="http://schemas.microsoft.com/office/drawing/2014/main" id="{4C97D981-5ED7-D74C-B577-C52D703DA70F}"/>
              </a:ext>
            </a:extLst>
          </p:cNvPr>
          <p:cNvSpPr>
            <a:spLocks noGrp="1"/>
          </p:cNvSpPr>
          <p:nvPr>
            <p:ph type="pic" sz="quarter" idx="32"/>
          </p:nvPr>
        </p:nvSpPr>
        <p:spPr>
          <a:xfrm>
            <a:off x="3142800" y="1602248"/>
            <a:ext cx="1774800" cy="1080000"/>
          </a:xfrm>
          <a:noFill/>
        </p:spPr>
        <p:txBody>
          <a:bodyPr/>
          <a:lstStyle>
            <a:lvl1pPr marL="0" indent="0">
              <a:buNone/>
              <a:defRPr>
                <a:noFill/>
              </a:defRPr>
            </a:lvl1pPr>
          </a:lstStyle>
          <a:p>
            <a:r>
              <a:rPr lang="en-US"/>
              <a:t>Click icon to add picture</a:t>
            </a:r>
            <a:endParaRPr lang="en-PT" dirty="0"/>
          </a:p>
        </p:txBody>
      </p:sp>
      <p:sp>
        <p:nvSpPr>
          <p:cNvPr id="20" name="Picture Placeholder 2">
            <a:extLst>
              <a:ext uri="{FF2B5EF4-FFF2-40B4-BE49-F238E27FC236}">
                <a16:creationId xmlns:a16="http://schemas.microsoft.com/office/drawing/2014/main" id="{98BD8D0D-DD4A-7544-A18D-4BCED2CED9DA}"/>
              </a:ext>
            </a:extLst>
          </p:cNvPr>
          <p:cNvSpPr>
            <a:spLocks noGrp="1"/>
          </p:cNvSpPr>
          <p:nvPr>
            <p:ph type="pic" sz="quarter" idx="33"/>
          </p:nvPr>
        </p:nvSpPr>
        <p:spPr>
          <a:xfrm>
            <a:off x="3142800" y="3013200"/>
            <a:ext cx="1774800" cy="1080000"/>
          </a:xfrm>
          <a:noFill/>
        </p:spPr>
        <p:txBody>
          <a:bodyPr/>
          <a:lstStyle>
            <a:lvl1pPr marL="0" indent="0">
              <a:buNone/>
              <a:defRPr>
                <a:noFill/>
              </a:defRPr>
            </a:lvl1pPr>
          </a:lstStyle>
          <a:p>
            <a:r>
              <a:rPr lang="en-US"/>
              <a:t>Click icon to add picture</a:t>
            </a:r>
            <a:endParaRPr lang="en-PT" dirty="0"/>
          </a:p>
        </p:txBody>
      </p:sp>
      <p:sp>
        <p:nvSpPr>
          <p:cNvPr id="21" name="Picture Placeholder 2">
            <a:extLst>
              <a:ext uri="{FF2B5EF4-FFF2-40B4-BE49-F238E27FC236}">
                <a16:creationId xmlns:a16="http://schemas.microsoft.com/office/drawing/2014/main" id="{BD8723A2-8B7A-BF49-844F-CA763CFB2EC5}"/>
              </a:ext>
            </a:extLst>
          </p:cNvPr>
          <p:cNvSpPr>
            <a:spLocks noGrp="1"/>
          </p:cNvSpPr>
          <p:nvPr>
            <p:ph type="pic" sz="quarter" idx="34"/>
          </p:nvPr>
        </p:nvSpPr>
        <p:spPr>
          <a:xfrm>
            <a:off x="3142800" y="4381200"/>
            <a:ext cx="1774800" cy="1080000"/>
          </a:xfrm>
          <a:noFill/>
        </p:spPr>
        <p:txBody>
          <a:bodyPr/>
          <a:lstStyle>
            <a:lvl1pPr marL="0" indent="0">
              <a:buNone/>
              <a:defRPr>
                <a:noFill/>
              </a:defRPr>
            </a:lvl1pPr>
          </a:lstStyle>
          <a:p>
            <a:r>
              <a:rPr lang="en-US"/>
              <a:t>Click icon to add picture</a:t>
            </a:r>
            <a:endParaRPr lang="en-PT" dirty="0"/>
          </a:p>
        </p:txBody>
      </p:sp>
      <p:sp>
        <p:nvSpPr>
          <p:cNvPr id="22" name="Picture Placeholder 2">
            <a:extLst>
              <a:ext uri="{FF2B5EF4-FFF2-40B4-BE49-F238E27FC236}">
                <a16:creationId xmlns:a16="http://schemas.microsoft.com/office/drawing/2014/main" id="{E051EBB6-B820-7D4D-A9EE-45232BAE6091}"/>
              </a:ext>
            </a:extLst>
          </p:cNvPr>
          <p:cNvSpPr>
            <a:spLocks noGrp="1"/>
          </p:cNvSpPr>
          <p:nvPr>
            <p:ph type="pic" sz="quarter" idx="35"/>
          </p:nvPr>
        </p:nvSpPr>
        <p:spPr>
          <a:xfrm>
            <a:off x="5230800" y="1602248"/>
            <a:ext cx="1774800" cy="1080000"/>
          </a:xfrm>
          <a:noFill/>
        </p:spPr>
        <p:txBody>
          <a:bodyPr/>
          <a:lstStyle>
            <a:lvl1pPr marL="0" indent="0">
              <a:buNone/>
              <a:defRPr>
                <a:noFill/>
              </a:defRPr>
            </a:lvl1pPr>
          </a:lstStyle>
          <a:p>
            <a:r>
              <a:rPr lang="en-US"/>
              <a:t>Click icon to add picture</a:t>
            </a:r>
            <a:endParaRPr lang="en-PT" dirty="0"/>
          </a:p>
        </p:txBody>
      </p:sp>
      <p:sp>
        <p:nvSpPr>
          <p:cNvPr id="23" name="Picture Placeholder 2">
            <a:extLst>
              <a:ext uri="{FF2B5EF4-FFF2-40B4-BE49-F238E27FC236}">
                <a16:creationId xmlns:a16="http://schemas.microsoft.com/office/drawing/2014/main" id="{5E21C6BE-5AD4-7244-BF35-C884C3F9573C}"/>
              </a:ext>
            </a:extLst>
          </p:cNvPr>
          <p:cNvSpPr>
            <a:spLocks noGrp="1"/>
          </p:cNvSpPr>
          <p:nvPr>
            <p:ph type="pic" sz="quarter" idx="36"/>
          </p:nvPr>
        </p:nvSpPr>
        <p:spPr>
          <a:xfrm>
            <a:off x="5230800" y="3013200"/>
            <a:ext cx="1774800" cy="1080000"/>
          </a:xfrm>
          <a:noFill/>
        </p:spPr>
        <p:txBody>
          <a:bodyPr/>
          <a:lstStyle>
            <a:lvl1pPr marL="0" indent="0">
              <a:buNone/>
              <a:defRPr>
                <a:noFill/>
              </a:defRPr>
            </a:lvl1pPr>
          </a:lstStyle>
          <a:p>
            <a:r>
              <a:rPr lang="en-US"/>
              <a:t>Click icon to add picture</a:t>
            </a:r>
            <a:endParaRPr lang="en-PT" dirty="0"/>
          </a:p>
        </p:txBody>
      </p:sp>
      <p:sp>
        <p:nvSpPr>
          <p:cNvPr id="24" name="Picture Placeholder 2">
            <a:extLst>
              <a:ext uri="{FF2B5EF4-FFF2-40B4-BE49-F238E27FC236}">
                <a16:creationId xmlns:a16="http://schemas.microsoft.com/office/drawing/2014/main" id="{BFA7371F-28F3-F14B-89D0-39E7B6AF632E}"/>
              </a:ext>
            </a:extLst>
          </p:cNvPr>
          <p:cNvSpPr>
            <a:spLocks noGrp="1"/>
          </p:cNvSpPr>
          <p:nvPr>
            <p:ph type="pic" sz="quarter" idx="37"/>
          </p:nvPr>
        </p:nvSpPr>
        <p:spPr>
          <a:xfrm>
            <a:off x="5230800" y="4381200"/>
            <a:ext cx="1774800" cy="1080000"/>
          </a:xfrm>
          <a:noFill/>
        </p:spPr>
        <p:txBody>
          <a:bodyPr/>
          <a:lstStyle>
            <a:lvl1pPr marL="0" indent="0">
              <a:buNone/>
              <a:defRPr>
                <a:noFill/>
              </a:defRPr>
            </a:lvl1pPr>
          </a:lstStyle>
          <a:p>
            <a:r>
              <a:rPr lang="en-US"/>
              <a:t>Click icon to add picture</a:t>
            </a:r>
            <a:endParaRPr lang="en-PT" dirty="0"/>
          </a:p>
        </p:txBody>
      </p:sp>
      <p:sp>
        <p:nvSpPr>
          <p:cNvPr id="27" name="Picture Placeholder 2">
            <a:extLst>
              <a:ext uri="{FF2B5EF4-FFF2-40B4-BE49-F238E27FC236}">
                <a16:creationId xmlns:a16="http://schemas.microsoft.com/office/drawing/2014/main" id="{E51D7EF8-DED9-BF4E-BD53-AED364A78AF7}"/>
              </a:ext>
            </a:extLst>
          </p:cNvPr>
          <p:cNvSpPr>
            <a:spLocks noGrp="1"/>
          </p:cNvSpPr>
          <p:nvPr>
            <p:ph type="pic" sz="quarter" idx="38"/>
          </p:nvPr>
        </p:nvSpPr>
        <p:spPr>
          <a:xfrm>
            <a:off x="7293600" y="1602248"/>
            <a:ext cx="1774800" cy="1080000"/>
          </a:xfrm>
          <a:noFill/>
        </p:spPr>
        <p:txBody>
          <a:bodyPr/>
          <a:lstStyle>
            <a:lvl1pPr marL="0" indent="0">
              <a:buNone/>
              <a:defRPr>
                <a:noFill/>
              </a:defRPr>
            </a:lvl1pPr>
          </a:lstStyle>
          <a:p>
            <a:r>
              <a:rPr lang="en-US"/>
              <a:t>Click icon to add picture</a:t>
            </a:r>
            <a:endParaRPr lang="en-PT" dirty="0"/>
          </a:p>
        </p:txBody>
      </p:sp>
      <p:sp>
        <p:nvSpPr>
          <p:cNvPr id="28" name="Picture Placeholder 2">
            <a:extLst>
              <a:ext uri="{FF2B5EF4-FFF2-40B4-BE49-F238E27FC236}">
                <a16:creationId xmlns:a16="http://schemas.microsoft.com/office/drawing/2014/main" id="{A19C3851-927A-854C-B3EC-5ADA1E7EAAF6}"/>
              </a:ext>
            </a:extLst>
          </p:cNvPr>
          <p:cNvSpPr>
            <a:spLocks noGrp="1"/>
          </p:cNvSpPr>
          <p:nvPr>
            <p:ph type="pic" sz="quarter" idx="39"/>
          </p:nvPr>
        </p:nvSpPr>
        <p:spPr>
          <a:xfrm>
            <a:off x="7293600" y="3013200"/>
            <a:ext cx="1774800" cy="1080000"/>
          </a:xfrm>
          <a:noFill/>
        </p:spPr>
        <p:txBody>
          <a:bodyPr/>
          <a:lstStyle>
            <a:lvl1pPr marL="0" indent="0">
              <a:buNone/>
              <a:defRPr>
                <a:noFill/>
              </a:defRPr>
            </a:lvl1pPr>
          </a:lstStyle>
          <a:p>
            <a:r>
              <a:rPr lang="en-US"/>
              <a:t>Click icon to add picture</a:t>
            </a:r>
            <a:endParaRPr lang="en-PT" dirty="0"/>
          </a:p>
        </p:txBody>
      </p:sp>
      <p:sp>
        <p:nvSpPr>
          <p:cNvPr id="29" name="Picture Placeholder 2">
            <a:extLst>
              <a:ext uri="{FF2B5EF4-FFF2-40B4-BE49-F238E27FC236}">
                <a16:creationId xmlns:a16="http://schemas.microsoft.com/office/drawing/2014/main" id="{BCAE21E1-E113-BA43-B745-A638C90BFE65}"/>
              </a:ext>
            </a:extLst>
          </p:cNvPr>
          <p:cNvSpPr>
            <a:spLocks noGrp="1"/>
          </p:cNvSpPr>
          <p:nvPr>
            <p:ph type="pic" sz="quarter" idx="40"/>
          </p:nvPr>
        </p:nvSpPr>
        <p:spPr>
          <a:xfrm>
            <a:off x="7293600" y="4381200"/>
            <a:ext cx="1774800" cy="1080000"/>
          </a:xfrm>
          <a:noFill/>
        </p:spPr>
        <p:txBody>
          <a:bodyPr/>
          <a:lstStyle>
            <a:lvl1pPr marL="0" indent="0">
              <a:buNone/>
              <a:defRPr>
                <a:noFill/>
              </a:defRPr>
            </a:lvl1pPr>
          </a:lstStyle>
          <a:p>
            <a:r>
              <a:rPr lang="en-US"/>
              <a:t>Click icon to add picture</a:t>
            </a:r>
            <a:endParaRPr lang="en-PT" dirty="0"/>
          </a:p>
        </p:txBody>
      </p:sp>
      <p:sp>
        <p:nvSpPr>
          <p:cNvPr id="30" name="Picture Placeholder 2">
            <a:extLst>
              <a:ext uri="{FF2B5EF4-FFF2-40B4-BE49-F238E27FC236}">
                <a16:creationId xmlns:a16="http://schemas.microsoft.com/office/drawing/2014/main" id="{D8C6B86C-014B-3043-9715-CC3F9E283AF2}"/>
              </a:ext>
            </a:extLst>
          </p:cNvPr>
          <p:cNvSpPr>
            <a:spLocks noGrp="1"/>
          </p:cNvSpPr>
          <p:nvPr>
            <p:ph type="pic" sz="quarter" idx="41"/>
          </p:nvPr>
        </p:nvSpPr>
        <p:spPr>
          <a:xfrm>
            <a:off x="9356400" y="1602248"/>
            <a:ext cx="1774800" cy="1080000"/>
          </a:xfrm>
          <a:noFill/>
        </p:spPr>
        <p:txBody>
          <a:bodyPr/>
          <a:lstStyle>
            <a:lvl1pPr marL="0" indent="0">
              <a:buNone/>
              <a:defRPr>
                <a:noFill/>
              </a:defRPr>
            </a:lvl1pPr>
          </a:lstStyle>
          <a:p>
            <a:r>
              <a:rPr lang="en-US"/>
              <a:t>Click icon to add picture</a:t>
            </a:r>
            <a:endParaRPr lang="en-PT" dirty="0"/>
          </a:p>
        </p:txBody>
      </p:sp>
      <p:sp>
        <p:nvSpPr>
          <p:cNvPr id="31" name="Picture Placeholder 2">
            <a:extLst>
              <a:ext uri="{FF2B5EF4-FFF2-40B4-BE49-F238E27FC236}">
                <a16:creationId xmlns:a16="http://schemas.microsoft.com/office/drawing/2014/main" id="{F7183DE3-B071-274A-A2F5-57F934506F2D}"/>
              </a:ext>
            </a:extLst>
          </p:cNvPr>
          <p:cNvSpPr>
            <a:spLocks noGrp="1"/>
          </p:cNvSpPr>
          <p:nvPr>
            <p:ph type="pic" sz="quarter" idx="42"/>
          </p:nvPr>
        </p:nvSpPr>
        <p:spPr>
          <a:xfrm>
            <a:off x="9356400" y="3013200"/>
            <a:ext cx="1774800" cy="1080000"/>
          </a:xfrm>
          <a:noFill/>
        </p:spPr>
        <p:txBody>
          <a:bodyPr/>
          <a:lstStyle>
            <a:lvl1pPr marL="0" indent="0">
              <a:buNone/>
              <a:defRPr>
                <a:noFill/>
              </a:defRPr>
            </a:lvl1pPr>
          </a:lstStyle>
          <a:p>
            <a:r>
              <a:rPr lang="en-US"/>
              <a:t>Click icon to add picture</a:t>
            </a:r>
            <a:endParaRPr lang="en-PT" dirty="0"/>
          </a:p>
        </p:txBody>
      </p:sp>
      <p:sp>
        <p:nvSpPr>
          <p:cNvPr id="35" name="Picture Placeholder 2">
            <a:extLst>
              <a:ext uri="{FF2B5EF4-FFF2-40B4-BE49-F238E27FC236}">
                <a16:creationId xmlns:a16="http://schemas.microsoft.com/office/drawing/2014/main" id="{3BEE0D5A-078A-8A4B-AAD7-D15A9AAD3067}"/>
              </a:ext>
            </a:extLst>
          </p:cNvPr>
          <p:cNvSpPr>
            <a:spLocks noGrp="1"/>
          </p:cNvSpPr>
          <p:nvPr>
            <p:ph type="pic" sz="quarter" idx="43"/>
          </p:nvPr>
        </p:nvSpPr>
        <p:spPr>
          <a:xfrm>
            <a:off x="9356400" y="4381200"/>
            <a:ext cx="1774800" cy="1080000"/>
          </a:xfrm>
          <a:noFill/>
        </p:spPr>
        <p:txBody>
          <a:bodyPr/>
          <a:lstStyle>
            <a:lvl1pPr marL="0" indent="0">
              <a:buNone/>
              <a:defRPr>
                <a:noFill/>
              </a:defRPr>
            </a:lvl1pPr>
          </a:lstStyle>
          <a:p>
            <a:r>
              <a:rPr lang="en-US"/>
              <a:t>Click icon to add picture</a:t>
            </a:r>
            <a:endParaRPr lang="en-PT" dirty="0"/>
          </a:p>
        </p:txBody>
      </p:sp>
      <p:sp>
        <p:nvSpPr>
          <p:cNvPr id="25" name="Text Placeholder 7">
            <a:extLst>
              <a:ext uri="{FF2B5EF4-FFF2-40B4-BE49-F238E27FC236}">
                <a16:creationId xmlns:a16="http://schemas.microsoft.com/office/drawing/2014/main" id="{DB84B0BB-4B93-1844-8C01-F6E85DE00993}"/>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3F551236-9B9E-EF42-A11C-481BEA029EA7}"/>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32" name="Text Placeholder 7">
            <a:extLst>
              <a:ext uri="{FF2B5EF4-FFF2-40B4-BE49-F238E27FC236}">
                <a16:creationId xmlns:a16="http://schemas.microsoft.com/office/drawing/2014/main" id="{CBDED97A-72E2-844C-A937-FB2BD44BD031}"/>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427560952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9_2_Grid 10 Log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2305455"/>
            <a:ext cx="1774800" cy="1080000"/>
          </a:xfrm>
          <a:noFill/>
        </p:spPr>
        <p:txBody>
          <a:bodyPr/>
          <a:lstStyle>
            <a:lvl1pPr marL="0" indent="0">
              <a:buNone/>
              <a:defRPr>
                <a:noFill/>
              </a:defRPr>
            </a:lvl1pPr>
          </a:lstStyle>
          <a:p>
            <a:r>
              <a:rPr lang="en-US"/>
              <a:t>Click icon to add picture</a:t>
            </a:r>
            <a:endParaRPr lang="en-PT" dirty="0"/>
          </a:p>
        </p:txBody>
      </p:sp>
      <p:sp>
        <p:nvSpPr>
          <p:cNvPr id="16" name="Picture Placeholder 2">
            <a:extLst>
              <a:ext uri="{FF2B5EF4-FFF2-40B4-BE49-F238E27FC236}">
                <a16:creationId xmlns:a16="http://schemas.microsoft.com/office/drawing/2014/main" id="{831B92B8-57A0-F045-B5AF-3A0E0ADDDCF9}"/>
              </a:ext>
            </a:extLst>
          </p:cNvPr>
          <p:cNvSpPr>
            <a:spLocks noGrp="1"/>
          </p:cNvSpPr>
          <p:nvPr>
            <p:ph type="pic" sz="quarter" idx="30"/>
          </p:nvPr>
        </p:nvSpPr>
        <p:spPr>
          <a:xfrm>
            <a:off x="1079998" y="3716407"/>
            <a:ext cx="1774800" cy="1080000"/>
          </a:xfrm>
          <a:noFill/>
        </p:spPr>
        <p:txBody>
          <a:bodyPr/>
          <a:lstStyle>
            <a:lvl1pPr marL="0" indent="0">
              <a:buNone/>
              <a:defRPr>
                <a:noFill/>
              </a:defRPr>
            </a:lvl1pPr>
          </a:lstStyle>
          <a:p>
            <a:r>
              <a:rPr lang="en-US"/>
              <a:t>Click icon to add picture</a:t>
            </a:r>
            <a:endParaRPr lang="en-PT" dirty="0"/>
          </a:p>
        </p:txBody>
      </p:sp>
      <p:sp>
        <p:nvSpPr>
          <p:cNvPr id="19" name="Picture Placeholder 2">
            <a:extLst>
              <a:ext uri="{FF2B5EF4-FFF2-40B4-BE49-F238E27FC236}">
                <a16:creationId xmlns:a16="http://schemas.microsoft.com/office/drawing/2014/main" id="{4C97D981-5ED7-D74C-B577-C52D703DA70F}"/>
              </a:ext>
            </a:extLst>
          </p:cNvPr>
          <p:cNvSpPr>
            <a:spLocks noGrp="1"/>
          </p:cNvSpPr>
          <p:nvPr>
            <p:ph type="pic" sz="quarter" idx="32"/>
          </p:nvPr>
        </p:nvSpPr>
        <p:spPr>
          <a:xfrm>
            <a:off x="3142800" y="2305455"/>
            <a:ext cx="1774800" cy="1080000"/>
          </a:xfrm>
          <a:noFill/>
        </p:spPr>
        <p:txBody>
          <a:bodyPr/>
          <a:lstStyle>
            <a:lvl1pPr marL="0" indent="0">
              <a:buNone/>
              <a:defRPr>
                <a:noFill/>
              </a:defRPr>
            </a:lvl1pPr>
          </a:lstStyle>
          <a:p>
            <a:r>
              <a:rPr lang="en-US"/>
              <a:t>Click icon to add picture</a:t>
            </a:r>
            <a:endParaRPr lang="en-PT" dirty="0"/>
          </a:p>
        </p:txBody>
      </p:sp>
      <p:sp>
        <p:nvSpPr>
          <p:cNvPr id="20" name="Picture Placeholder 2">
            <a:extLst>
              <a:ext uri="{FF2B5EF4-FFF2-40B4-BE49-F238E27FC236}">
                <a16:creationId xmlns:a16="http://schemas.microsoft.com/office/drawing/2014/main" id="{98BD8D0D-DD4A-7544-A18D-4BCED2CED9DA}"/>
              </a:ext>
            </a:extLst>
          </p:cNvPr>
          <p:cNvSpPr>
            <a:spLocks noGrp="1"/>
          </p:cNvSpPr>
          <p:nvPr>
            <p:ph type="pic" sz="quarter" idx="33"/>
          </p:nvPr>
        </p:nvSpPr>
        <p:spPr>
          <a:xfrm>
            <a:off x="3142800" y="3716407"/>
            <a:ext cx="1774800" cy="1080000"/>
          </a:xfrm>
          <a:noFill/>
        </p:spPr>
        <p:txBody>
          <a:bodyPr/>
          <a:lstStyle>
            <a:lvl1pPr marL="0" indent="0">
              <a:buNone/>
              <a:defRPr>
                <a:noFill/>
              </a:defRPr>
            </a:lvl1pPr>
          </a:lstStyle>
          <a:p>
            <a:r>
              <a:rPr lang="en-US"/>
              <a:t>Click icon to add picture</a:t>
            </a:r>
            <a:endParaRPr lang="en-PT" dirty="0"/>
          </a:p>
        </p:txBody>
      </p:sp>
      <p:sp>
        <p:nvSpPr>
          <p:cNvPr id="22" name="Picture Placeholder 2">
            <a:extLst>
              <a:ext uri="{FF2B5EF4-FFF2-40B4-BE49-F238E27FC236}">
                <a16:creationId xmlns:a16="http://schemas.microsoft.com/office/drawing/2014/main" id="{E051EBB6-B820-7D4D-A9EE-45232BAE6091}"/>
              </a:ext>
            </a:extLst>
          </p:cNvPr>
          <p:cNvSpPr>
            <a:spLocks noGrp="1"/>
          </p:cNvSpPr>
          <p:nvPr>
            <p:ph type="pic" sz="quarter" idx="35"/>
          </p:nvPr>
        </p:nvSpPr>
        <p:spPr>
          <a:xfrm>
            <a:off x="5230800" y="2305455"/>
            <a:ext cx="1774800" cy="1080000"/>
          </a:xfrm>
          <a:noFill/>
        </p:spPr>
        <p:txBody>
          <a:bodyPr/>
          <a:lstStyle>
            <a:lvl1pPr marL="0" indent="0">
              <a:buNone/>
              <a:defRPr>
                <a:noFill/>
              </a:defRPr>
            </a:lvl1pPr>
          </a:lstStyle>
          <a:p>
            <a:r>
              <a:rPr lang="en-US"/>
              <a:t>Click icon to add picture</a:t>
            </a:r>
            <a:endParaRPr lang="en-PT" dirty="0"/>
          </a:p>
        </p:txBody>
      </p:sp>
      <p:sp>
        <p:nvSpPr>
          <p:cNvPr id="23" name="Picture Placeholder 2">
            <a:extLst>
              <a:ext uri="{FF2B5EF4-FFF2-40B4-BE49-F238E27FC236}">
                <a16:creationId xmlns:a16="http://schemas.microsoft.com/office/drawing/2014/main" id="{5E21C6BE-5AD4-7244-BF35-C884C3F9573C}"/>
              </a:ext>
            </a:extLst>
          </p:cNvPr>
          <p:cNvSpPr>
            <a:spLocks noGrp="1"/>
          </p:cNvSpPr>
          <p:nvPr>
            <p:ph type="pic" sz="quarter" idx="36"/>
          </p:nvPr>
        </p:nvSpPr>
        <p:spPr>
          <a:xfrm>
            <a:off x="5230800" y="3716407"/>
            <a:ext cx="1774800" cy="1080000"/>
          </a:xfrm>
          <a:noFill/>
        </p:spPr>
        <p:txBody>
          <a:bodyPr/>
          <a:lstStyle>
            <a:lvl1pPr marL="0" indent="0">
              <a:buNone/>
              <a:defRPr>
                <a:noFill/>
              </a:defRPr>
            </a:lvl1pPr>
          </a:lstStyle>
          <a:p>
            <a:r>
              <a:rPr lang="en-US"/>
              <a:t>Click icon to add picture</a:t>
            </a:r>
            <a:endParaRPr lang="en-PT" dirty="0"/>
          </a:p>
        </p:txBody>
      </p:sp>
      <p:sp>
        <p:nvSpPr>
          <p:cNvPr id="27" name="Picture Placeholder 2">
            <a:extLst>
              <a:ext uri="{FF2B5EF4-FFF2-40B4-BE49-F238E27FC236}">
                <a16:creationId xmlns:a16="http://schemas.microsoft.com/office/drawing/2014/main" id="{E51D7EF8-DED9-BF4E-BD53-AED364A78AF7}"/>
              </a:ext>
            </a:extLst>
          </p:cNvPr>
          <p:cNvSpPr>
            <a:spLocks noGrp="1"/>
          </p:cNvSpPr>
          <p:nvPr>
            <p:ph type="pic" sz="quarter" idx="38"/>
          </p:nvPr>
        </p:nvSpPr>
        <p:spPr>
          <a:xfrm>
            <a:off x="7293600" y="2305455"/>
            <a:ext cx="1774800" cy="1080000"/>
          </a:xfrm>
          <a:noFill/>
        </p:spPr>
        <p:txBody>
          <a:bodyPr/>
          <a:lstStyle>
            <a:lvl1pPr marL="0" indent="0">
              <a:buNone/>
              <a:defRPr>
                <a:noFill/>
              </a:defRPr>
            </a:lvl1pPr>
          </a:lstStyle>
          <a:p>
            <a:r>
              <a:rPr lang="en-US"/>
              <a:t>Click icon to add picture</a:t>
            </a:r>
            <a:endParaRPr lang="en-PT" dirty="0"/>
          </a:p>
        </p:txBody>
      </p:sp>
      <p:sp>
        <p:nvSpPr>
          <p:cNvPr id="28" name="Picture Placeholder 2">
            <a:extLst>
              <a:ext uri="{FF2B5EF4-FFF2-40B4-BE49-F238E27FC236}">
                <a16:creationId xmlns:a16="http://schemas.microsoft.com/office/drawing/2014/main" id="{A19C3851-927A-854C-B3EC-5ADA1E7EAAF6}"/>
              </a:ext>
            </a:extLst>
          </p:cNvPr>
          <p:cNvSpPr>
            <a:spLocks noGrp="1"/>
          </p:cNvSpPr>
          <p:nvPr>
            <p:ph type="pic" sz="quarter" idx="39"/>
          </p:nvPr>
        </p:nvSpPr>
        <p:spPr>
          <a:xfrm>
            <a:off x="7293600" y="3716407"/>
            <a:ext cx="1774800" cy="1080000"/>
          </a:xfrm>
          <a:noFill/>
        </p:spPr>
        <p:txBody>
          <a:bodyPr/>
          <a:lstStyle>
            <a:lvl1pPr marL="0" indent="0">
              <a:buNone/>
              <a:defRPr>
                <a:noFill/>
              </a:defRPr>
            </a:lvl1pPr>
          </a:lstStyle>
          <a:p>
            <a:r>
              <a:rPr lang="en-US"/>
              <a:t>Click icon to add picture</a:t>
            </a:r>
            <a:endParaRPr lang="en-PT" dirty="0"/>
          </a:p>
        </p:txBody>
      </p:sp>
      <p:sp>
        <p:nvSpPr>
          <p:cNvPr id="30" name="Picture Placeholder 2">
            <a:extLst>
              <a:ext uri="{FF2B5EF4-FFF2-40B4-BE49-F238E27FC236}">
                <a16:creationId xmlns:a16="http://schemas.microsoft.com/office/drawing/2014/main" id="{D8C6B86C-014B-3043-9715-CC3F9E283AF2}"/>
              </a:ext>
            </a:extLst>
          </p:cNvPr>
          <p:cNvSpPr>
            <a:spLocks noGrp="1"/>
          </p:cNvSpPr>
          <p:nvPr>
            <p:ph type="pic" sz="quarter" idx="41"/>
          </p:nvPr>
        </p:nvSpPr>
        <p:spPr>
          <a:xfrm>
            <a:off x="9356400" y="2305455"/>
            <a:ext cx="1774800" cy="1080000"/>
          </a:xfrm>
          <a:noFill/>
        </p:spPr>
        <p:txBody>
          <a:bodyPr/>
          <a:lstStyle>
            <a:lvl1pPr marL="0" indent="0">
              <a:buNone/>
              <a:defRPr>
                <a:noFill/>
              </a:defRPr>
            </a:lvl1pPr>
          </a:lstStyle>
          <a:p>
            <a:r>
              <a:rPr lang="en-US"/>
              <a:t>Click icon to add picture</a:t>
            </a:r>
            <a:endParaRPr lang="en-PT" dirty="0"/>
          </a:p>
        </p:txBody>
      </p:sp>
      <p:sp>
        <p:nvSpPr>
          <p:cNvPr id="31" name="Picture Placeholder 2">
            <a:extLst>
              <a:ext uri="{FF2B5EF4-FFF2-40B4-BE49-F238E27FC236}">
                <a16:creationId xmlns:a16="http://schemas.microsoft.com/office/drawing/2014/main" id="{F7183DE3-B071-274A-A2F5-57F934506F2D}"/>
              </a:ext>
            </a:extLst>
          </p:cNvPr>
          <p:cNvSpPr>
            <a:spLocks noGrp="1"/>
          </p:cNvSpPr>
          <p:nvPr>
            <p:ph type="pic" sz="quarter" idx="42"/>
          </p:nvPr>
        </p:nvSpPr>
        <p:spPr>
          <a:xfrm>
            <a:off x="9356400" y="3716407"/>
            <a:ext cx="1774800" cy="1080000"/>
          </a:xfrm>
          <a:noFill/>
        </p:spPr>
        <p:txBody>
          <a:bodyPr/>
          <a:lstStyle>
            <a:lvl1pPr marL="0" indent="0">
              <a:buNone/>
              <a:defRPr>
                <a:noFill/>
              </a:defRPr>
            </a:lvl1pPr>
          </a:lstStyle>
          <a:p>
            <a:r>
              <a:rPr lang="en-US"/>
              <a:t>Click icon to add picture</a:t>
            </a:r>
            <a:endParaRPr lang="en-PT" dirty="0"/>
          </a:p>
        </p:txBody>
      </p:sp>
      <p:sp>
        <p:nvSpPr>
          <p:cNvPr id="17" name="Text Placeholder 7">
            <a:extLst>
              <a:ext uri="{FF2B5EF4-FFF2-40B4-BE49-F238E27FC236}">
                <a16:creationId xmlns:a16="http://schemas.microsoft.com/office/drawing/2014/main" id="{206B3D9C-0952-C948-9725-FA76A981C06A}"/>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8" name="Title 1">
            <a:extLst>
              <a:ext uri="{FF2B5EF4-FFF2-40B4-BE49-F238E27FC236}">
                <a16:creationId xmlns:a16="http://schemas.microsoft.com/office/drawing/2014/main" id="{EB07C7CA-8E4F-FD43-97AE-99C176346886}"/>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F5A48B05-6F92-B540-9AE6-40E9E299739B}"/>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58580666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9_3_Grid 8 Logos">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sp>
        <p:nvSpPr>
          <p:cNvPr id="21" name="Picture Placeholder 2">
            <a:extLst>
              <a:ext uri="{FF2B5EF4-FFF2-40B4-BE49-F238E27FC236}">
                <a16:creationId xmlns:a16="http://schemas.microsoft.com/office/drawing/2014/main" id="{2FD74483-D57A-ED4E-81B9-FE63F6122A80}"/>
              </a:ext>
            </a:extLst>
          </p:cNvPr>
          <p:cNvSpPr>
            <a:spLocks noGrp="1"/>
          </p:cNvSpPr>
          <p:nvPr>
            <p:ph type="pic" sz="quarter" idx="40"/>
          </p:nvPr>
        </p:nvSpPr>
        <p:spPr>
          <a:xfrm>
            <a:off x="1079998" y="3716407"/>
            <a:ext cx="2289600" cy="1080000"/>
          </a:xfrm>
          <a:noFill/>
        </p:spPr>
        <p:txBody>
          <a:bodyPr/>
          <a:lstStyle>
            <a:lvl1pPr marL="0" indent="0">
              <a:buNone/>
              <a:defRPr>
                <a:noFill/>
              </a:defRPr>
            </a:lvl1pPr>
          </a:lstStyle>
          <a:p>
            <a:r>
              <a:rPr lang="en-US"/>
              <a:t>Click icon to add picture</a:t>
            </a:r>
            <a:endParaRPr lang="en-PT" dirty="0"/>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3" name="Picture Placeholder 2">
            <a:extLst>
              <a:ext uri="{FF2B5EF4-FFF2-40B4-BE49-F238E27FC236}">
                <a16:creationId xmlns:a16="http://schemas.microsoft.com/office/drawing/2014/main" id="{FD3A5CC7-D75C-D440-A8AD-DE20599ED69B}"/>
              </a:ext>
            </a:extLst>
          </p:cNvPr>
          <p:cNvSpPr>
            <a:spLocks noGrp="1"/>
          </p:cNvSpPr>
          <p:nvPr>
            <p:ph type="pic" sz="quarter" idx="11"/>
          </p:nvPr>
        </p:nvSpPr>
        <p:spPr>
          <a:xfrm>
            <a:off x="1079998" y="2305455"/>
            <a:ext cx="2289600" cy="1080000"/>
          </a:xfrm>
          <a:noFill/>
        </p:spPr>
        <p:txBody>
          <a:bodyPr/>
          <a:lstStyle>
            <a:lvl1pPr marL="0" indent="0">
              <a:buNone/>
              <a:defRPr>
                <a:noFill/>
              </a:defRPr>
            </a:lvl1pPr>
          </a:lstStyle>
          <a:p>
            <a:r>
              <a:rPr lang="en-US"/>
              <a:t>Click icon to add picture</a:t>
            </a:r>
            <a:endParaRPr lang="en-PT" dirty="0"/>
          </a:p>
        </p:txBody>
      </p:sp>
      <p:sp>
        <p:nvSpPr>
          <p:cNvPr id="19" name="Picture Placeholder 2">
            <a:extLst>
              <a:ext uri="{FF2B5EF4-FFF2-40B4-BE49-F238E27FC236}">
                <a16:creationId xmlns:a16="http://schemas.microsoft.com/office/drawing/2014/main" id="{4C97D981-5ED7-D74C-B577-C52D703DA70F}"/>
              </a:ext>
            </a:extLst>
          </p:cNvPr>
          <p:cNvSpPr>
            <a:spLocks noGrp="1"/>
          </p:cNvSpPr>
          <p:nvPr>
            <p:ph type="pic" sz="quarter" idx="32"/>
          </p:nvPr>
        </p:nvSpPr>
        <p:spPr>
          <a:xfrm>
            <a:off x="3666309" y="2305455"/>
            <a:ext cx="2289600" cy="1080000"/>
          </a:xfrm>
          <a:noFill/>
        </p:spPr>
        <p:txBody>
          <a:bodyPr/>
          <a:lstStyle>
            <a:lvl1pPr marL="0" indent="0">
              <a:buNone/>
              <a:defRPr>
                <a:noFill/>
              </a:defRPr>
            </a:lvl1pPr>
          </a:lstStyle>
          <a:p>
            <a:r>
              <a:rPr lang="en-US"/>
              <a:t>Click icon to add picture</a:t>
            </a:r>
            <a:endParaRPr lang="en-PT" dirty="0"/>
          </a:p>
        </p:txBody>
      </p:sp>
      <p:sp>
        <p:nvSpPr>
          <p:cNvPr id="22" name="Picture Placeholder 2">
            <a:extLst>
              <a:ext uri="{FF2B5EF4-FFF2-40B4-BE49-F238E27FC236}">
                <a16:creationId xmlns:a16="http://schemas.microsoft.com/office/drawing/2014/main" id="{E051EBB6-B820-7D4D-A9EE-45232BAE6091}"/>
              </a:ext>
            </a:extLst>
          </p:cNvPr>
          <p:cNvSpPr>
            <a:spLocks noGrp="1"/>
          </p:cNvSpPr>
          <p:nvPr>
            <p:ph type="pic" sz="quarter" idx="35"/>
          </p:nvPr>
        </p:nvSpPr>
        <p:spPr>
          <a:xfrm>
            <a:off x="6252618" y="2305455"/>
            <a:ext cx="2289600" cy="1080000"/>
          </a:xfrm>
          <a:noFill/>
        </p:spPr>
        <p:txBody>
          <a:bodyPr/>
          <a:lstStyle>
            <a:lvl1pPr marL="0" indent="0">
              <a:buNone/>
              <a:defRPr>
                <a:noFill/>
              </a:defRPr>
            </a:lvl1pPr>
          </a:lstStyle>
          <a:p>
            <a:r>
              <a:rPr lang="en-US"/>
              <a:t>Click icon to add picture</a:t>
            </a:r>
            <a:endParaRPr lang="en-PT" dirty="0"/>
          </a:p>
        </p:txBody>
      </p:sp>
      <p:sp>
        <p:nvSpPr>
          <p:cNvPr id="27" name="Picture Placeholder 2">
            <a:extLst>
              <a:ext uri="{FF2B5EF4-FFF2-40B4-BE49-F238E27FC236}">
                <a16:creationId xmlns:a16="http://schemas.microsoft.com/office/drawing/2014/main" id="{E51D7EF8-DED9-BF4E-BD53-AED364A78AF7}"/>
              </a:ext>
            </a:extLst>
          </p:cNvPr>
          <p:cNvSpPr>
            <a:spLocks noGrp="1"/>
          </p:cNvSpPr>
          <p:nvPr>
            <p:ph type="pic" sz="quarter" idx="38"/>
          </p:nvPr>
        </p:nvSpPr>
        <p:spPr>
          <a:xfrm>
            <a:off x="8841600" y="2305455"/>
            <a:ext cx="2289600" cy="1080000"/>
          </a:xfrm>
          <a:noFill/>
        </p:spPr>
        <p:txBody>
          <a:bodyPr/>
          <a:lstStyle>
            <a:lvl1pPr marL="0" indent="0">
              <a:buNone/>
              <a:defRPr>
                <a:noFill/>
              </a:defRPr>
            </a:lvl1pPr>
          </a:lstStyle>
          <a:p>
            <a:r>
              <a:rPr lang="en-US"/>
              <a:t>Click icon to add picture</a:t>
            </a:r>
            <a:endParaRPr lang="en-PT" dirty="0"/>
          </a:p>
        </p:txBody>
      </p:sp>
      <p:sp>
        <p:nvSpPr>
          <p:cNvPr id="24" name="Picture Placeholder 2">
            <a:extLst>
              <a:ext uri="{FF2B5EF4-FFF2-40B4-BE49-F238E27FC236}">
                <a16:creationId xmlns:a16="http://schemas.microsoft.com/office/drawing/2014/main" id="{2E285179-D040-0043-B89D-273B9236FE0E}"/>
              </a:ext>
            </a:extLst>
          </p:cNvPr>
          <p:cNvSpPr>
            <a:spLocks noGrp="1"/>
          </p:cNvSpPr>
          <p:nvPr>
            <p:ph type="pic" sz="quarter" idx="41"/>
          </p:nvPr>
        </p:nvSpPr>
        <p:spPr>
          <a:xfrm>
            <a:off x="3666309" y="3716407"/>
            <a:ext cx="2289600" cy="1080000"/>
          </a:xfrm>
          <a:noFill/>
        </p:spPr>
        <p:txBody>
          <a:bodyPr/>
          <a:lstStyle>
            <a:lvl1pPr marL="0" indent="0">
              <a:buNone/>
              <a:defRPr>
                <a:noFill/>
              </a:defRPr>
            </a:lvl1pPr>
          </a:lstStyle>
          <a:p>
            <a:r>
              <a:rPr lang="en-US"/>
              <a:t>Click icon to add picture</a:t>
            </a:r>
            <a:endParaRPr lang="en-PT" dirty="0"/>
          </a:p>
        </p:txBody>
      </p:sp>
      <p:sp>
        <p:nvSpPr>
          <p:cNvPr id="29" name="Picture Placeholder 2">
            <a:extLst>
              <a:ext uri="{FF2B5EF4-FFF2-40B4-BE49-F238E27FC236}">
                <a16:creationId xmlns:a16="http://schemas.microsoft.com/office/drawing/2014/main" id="{633611EE-9237-E744-9AFE-00AFFE0ECB06}"/>
              </a:ext>
            </a:extLst>
          </p:cNvPr>
          <p:cNvSpPr>
            <a:spLocks noGrp="1"/>
          </p:cNvSpPr>
          <p:nvPr>
            <p:ph type="pic" sz="quarter" idx="42"/>
          </p:nvPr>
        </p:nvSpPr>
        <p:spPr>
          <a:xfrm>
            <a:off x="6252618" y="3716407"/>
            <a:ext cx="2289600" cy="1080000"/>
          </a:xfrm>
          <a:noFill/>
        </p:spPr>
        <p:txBody>
          <a:bodyPr/>
          <a:lstStyle>
            <a:lvl1pPr marL="0" indent="0">
              <a:buNone/>
              <a:defRPr>
                <a:noFill/>
              </a:defRPr>
            </a:lvl1pPr>
          </a:lstStyle>
          <a:p>
            <a:r>
              <a:rPr lang="en-US"/>
              <a:t>Click icon to add picture</a:t>
            </a:r>
            <a:endParaRPr lang="en-PT" dirty="0"/>
          </a:p>
        </p:txBody>
      </p:sp>
      <p:sp>
        <p:nvSpPr>
          <p:cNvPr id="32" name="Picture Placeholder 2">
            <a:extLst>
              <a:ext uri="{FF2B5EF4-FFF2-40B4-BE49-F238E27FC236}">
                <a16:creationId xmlns:a16="http://schemas.microsoft.com/office/drawing/2014/main" id="{AA75E857-B716-BC40-A09E-D16FDA7F3CE6}"/>
              </a:ext>
            </a:extLst>
          </p:cNvPr>
          <p:cNvSpPr>
            <a:spLocks noGrp="1"/>
          </p:cNvSpPr>
          <p:nvPr>
            <p:ph type="pic" sz="quarter" idx="43"/>
          </p:nvPr>
        </p:nvSpPr>
        <p:spPr>
          <a:xfrm>
            <a:off x="8841600" y="3716407"/>
            <a:ext cx="2289600" cy="1080000"/>
          </a:xfrm>
          <a:noFill/>
        </p:spPr>
        <p:txBody>
          <a:bodyPr/>
          <a:lstStyle>
            <a:lvl1pPr marL="0" indent="0">
              <a:buNone/>
              <a:defRPr>
                <a:noFill/>
              </a:defRPr>
            </a:lvl1pPr>
          </a:lstStyle>
          <a:p>
            <a:r>
              <a:rPr lang="en-US"/>
              <a:t>Click icon to add picture</a:t>
            </a:r>
            <a:endParaRPr lang="en-PT" dirty="0"/>
          </a:p>
        </p:txBody>
      </p:sp>
      <p:sp>
        <p:nvSpPr>
          <p:cNvPr id="15" name="Text Placeholder 7">
            <a:extLst>
              <a:ext uri="{FF2B5EF4-FFF2-40B4-BE49-F238E27FC236}">
                <a16:creationId xmlns:a16="http://schemas.microsoft.com/office/drawing/2014/main" id="{225BF25A-EAEB-7A47-AF98-B8605EE3A872}"/>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6" name="Title 1">
            <a:extLst>
              <a:ext uri="{FF2B5EF4-FFF2-40B4-BE49-F238E27FC236}">
                <a16:creationId xmlns:a16="http://schemas.microsoft.com/office/drawing/2014/main" id="{9CBB35CE-50C6-0846-8434-DFB962523E3F}"/>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17" name="Text Placeholder 7">
            <a:extLst>
              <a:ext uri="{FF2B5EF4-FFF2-40B4-BE49-F238E27FC236}">
                <a16:creationId xmlns:a16="http://schemas.microsoft.com/office/drawing/2014/main" id="{C8C7F4C6-73A3-514A-94B5-75CF41FA359B}"/>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89745391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0_1_Content Grid 6">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2245523"/>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1726544"/>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33" name="Text Placeholder 7">
            <a:extLst>
              <a:ext uri="{FF2B5EF4-FFF2-40B4-BE49-F238E27FC236}">
                <a16:creationId xmlns:a16="http://schemas.microsoft.com/office/drawing/2014/main" id="{A3808C06-B826-5343-B051-30B66A008202}"/>
              </a:ext>
            </a:extLst>
          </p:cNvPr>
          <p:cNvSpPr>
            <a:spLocks noGrp="1"/>
          </p:cNvSpPr>
          <p:nvPr>
            <p:ph type="body" sz="quarter" idx="18" hasCustomPrompt="1"/>
          </p:nvPr>
        </p:nvSpPr>
        <p:spPr>
          <a:xfrm>
            <a:off x="4615200" y="2245523"/>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34" name="Text Placeholder 7">
            <a:extLst>
              <a:ext uri="{FF2B5EF4-FFF2-40B4-BE49-F238E27FC236}">
                <a16:creationId xmlns:a16="http://schemas.microsoft.com/office/drawing/2014/main" id="{AA63282C-1AB0-5649-94A0-37AAFE4BD403}"/>
              </a:ext>
            </a:extLst>
          </p:cNvPr>
          <p:cNvSpPr>
            <a:spLocks noGrp="1"/>
          </p:cNvSpPr>
          <p:nvPr>
            <p:ph type="body" sz="quarter" idx="19" hasCustomPrompt="1"/>
          </p:nvPr>
        </p:nvSpPr>
        <p:spPr>
          <a:xfrm>
            <a:off x="4615200" y="1721468"/>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39" name="Text Placeholder 7">
            <a:extLst>
              <a:ext uri="{FF2B5EF4-FFF2-40B4-BE49-F238E27FC236}">
                <a16:creationId xmlns:a16="http://schemas.microsoft.com/office/drawing/2014/main" id="{76AE97C1-AEF1-8748-9972-E8866894FA6C}"/>
              </a:ext>
            </a:extLst>
          </p:cNvPr>
          <p:cNvSpPr>
            <a:spLocks noGrp="1"/>
          </p:cNvSpPr>
          <p:nvPr>
            <p:ph type="body" sz="quarter" idx="24" hasCustomPrompt="1"/>
          </p:nvPr>
        </p:nvSpPr>
        <p:spPr>
          <a:xfrm>
            <a:off x="8150400" y="2245523"/>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40" name="Text Placeholder 7">
            <a:extLst>
              <a:ext uri="{FF2B5EF4-FFF2-40B4-BE49-F238E27FC236}">
                <a16:creationId xmlns:a16="http://schemas.microsoft.com/office/drawing/2014/main" id="{6703B4E2-4E83-6C40-8311-F8A7ADDD17F4}"/>
              </a:ext>
            </a:extLst>
          </p:cNvPr>
          <p:cNvSpPr>
            <a:spLocks noGrp="1"/>
          </p:cNvSpPr>
          <p:nvPr>
            <p:ph type="body" sz="quarter" idx="25" hasCustomPrompt="1"/>
          </p:nvPr>
        </p:nvSpPr>
        <p:spPr>
          <a:xfrm>
            <a:off x="8150400" y="1721468"/>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29" name="Text Placeholder 7">
            <a:extLst>
              <a:ext uri="{FF2B5EF4-FFF2-40B4-BE49-F238E27FC236}">
                <a16:creationId xmlns:a16="http://schemas.microsoft.com/office/drawing/2014/main" id="{6447C4D7-2853-B641-A290-0F4F1C54DAD3}"/>
              </a:ext>
            </a:extLst>
          </p:cNvPr>
          <p:cNvSpPr>
            <a:spLocks noGrp="1"/>
          </p:cNvSpPr>
          <p:nvPr>
            <p:ph type="body" sz="quarter" idx="30" hasCustomPrompt="1"/>
          </p:nvPr>
        </p:nvSpPr>
        <p:spPr>
          <a:xfrm>
            <a:off x="1079996" y="4132586"/>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30" name="Text Placeholder 7">
            <a:extLst>
              <a:ext uri="{FF2B5EF4-FFF2-40B4-BE49-F238E27FC236}">
                <a16:creationId xmlns:a16="http://schemas.microsoft.com/office/drawing/2014/main" id="{9EEEDB7B-6845-214B-9A0E-8494146A6E26}"/>
              </a:ext>
            </a:extLst>
          </p:cNvPr>
          <p:cNvSpPr>
            <a:spLocks noGrp="1"/>
          </p:cNvSpPr>
          <p:nvPr>
            <p:ph type="body" sz="quarter" idx="31" hasCustomPrompt="1"/>
          </p:nvPr>
        </p:nvSpPr>
        <p:spPr>
          <a:xfrm>
            <a:off x="1079998" y="3613607"/>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31" name="Text Placeholder 7">
            <a:extLst>
              <a:ext uri="{FF2B5EF4-FFF2-40B4-BE49-F238E27FC236}">
                <a16:creationId xmlns:a16="http://schemas.microsoft.com/office/drawing/2014/main" id="{6DE17E62-075A-504D-8851-553C3AA4370E}"/>
              </a:ext>
            </a:extLst>
          </p:cNvPr>
          <p:cNvSpPr>
            <a:spLocks noGrp="1"/>
          </p:cNvSpPr>
          <p:nvPr>
            <p:ph type="body" sz="quarter" idx="32" hasCustomPrompt="1"/>
          </p:nvPr>
        </p:nvSpPr>
        <p:spPr>
          <a:xfrm>
            <a:off x="4615198" y="4132586"/>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35" name="Text Placeholder 7">
            <a:extLst>
              <a:ext uri="{FF2B5EF4-FFF2-40B4-BE49-F238E27FC236}">
                <a16:creationId xmlns:a16="http://schemas.microsoft.com/office/drawing/2014/main" id="{354F0F84-4C72-2B45-8421-67AF6C9767C7}"/>
              </a:ext>
            </a:extLst>
          </p:cNvPr>
          <p:cNvSpPr>
            <a:spLocks noGrp="1"/>
          </p:cNvSpPr>
          <p:nvPr>
            <p:ph type="body" sz="quarter" idx="33" hasCustomPrompt="1"/>
          </p:nvPr>
        </p:nvSpPr>
        <p:spPr>
          <a:xfrm>
            <a:off x="4615198" y="3608531"/>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36" name="Text Placeholder 7">
            <a:extLst>
              <a:ext uri="{FF2B5EF4-FFF2-40B4-BE49-F238E27FC236}">
                <a16:creationId xmlns:a16="http://schemas.microsoft.com/office/drawing/2014/main" id="{B1EB0EF6-3E97-1C43-AEE5-CAFBB232471D}"/>
              </a:ext>
            </a:extLst>
          </p:cNvPr>
          <p:cNvSpPr>
            <a:spLocks noGrp="1"/>
          </p:cNvSpPr>
          <p:nvPr>
            <p:ph type="body" sz="quarter" idx="34" hasCustomPrompt="1"/>
          </p:nvPr>
        </p:nvSpPr>
        <p:spPr>
          <a:xfrm>
            <a:off x="8150398" y="4132586"/>
            <a:ext cx="29592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Based on the storage and processing technologies employed, it is possible to distinguish four distinct phases of IT development.</a:t>
            </a:r>
          </a:p>
        </p:txBody>
      </p:sp>
      <p:sp>
        <p:nvSpPr>
          <p:cNvPr id="37" name="Text Placeholder 7">
            <a:extLst>
              <a:ext uri="{FF2B5EF4-FFF2-40B4-BE49-F238E27FC236}">
                <a16:creationId xmlns:a16="http://schemas.microsoft.com/office/drawing/2014/main" id="{D776AAEC-9BBF-4B43-8D9F-3E17E9636C71}"/>
              </a:ext>
            </a:extLst>
          </p:cNvPr>
          <p:cNvSpPr>
            <a:spLocks noGrp="1"/>
          </p:cNvSpPr>
          <p:nvPr>
            <p:ph type="body" sz="quarter" idx="35" hasCustomPrompt="1"/>
          </p:nvPr>
        </p:nvSpPr>
        <p:spPr>
          <a:xfrm>
            <a:off x="8150398" y="3608531"/>
            <a:ext cx="29592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Edit this multiple lines option title</a:t>
            </a:r>
          </a:p>
        </p:txBody>
      </p:sp>
      <p:sp>
        <p:nvSpPr>
          <p:cNvPr id="25" name="Text Placeholder 7">
            <a:extLst>
              <a:ext uri="{FF2B5EF4-FFF2-40B4-BE49-F238E27FC236}">
                <a16:creationId xmlns:a16="http://schemas.microsoft.com/office/drawing/2014/main" id="{28B56567-6174-3741-8E0E-21503601854A}"/>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6" name="Title 1">
            <a:extLst>
              <a:ext uri="{FF2B5EF4-FFF2-40B4-BE49-F238E27FC236}">
                <a16:creationId xmlns:a16="http://schemas.microsoft.com/office/drawing/2014/main" id="{7DC6060D-667D-C24D-A32A-F6C74E8CC0E8}"/>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7" name="Text Placeholder 7">
            <a:extLst>
              <a:ext uri="{FF2B5EF4-FFF2-40B4-BE49-F238E27FC236}">
                <a16:creationId xmlns:a16="http://schemas.microsoft.com/office/drawing/2014/main" id="{4403707B-0BC6-FA48-B11C-B3E36110D2BF}"/>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4" name="Picture Placeholder 3">
            <a:extLst>
              <a:ext uri="{FF2B5EF4-FFF2-40B4-BE49-F238E27FC236}">
                <a16:creationId xmlns:a16="http://schemas.microsoft.com/office/drawing/2014/main" id="{6D421D61-0121-B048-BD67-845AB0AE5D30}"/>
              </a:ext>
            </a:extLst>
          </p:cNvPr>
          <p:cNvSpPr>
            <a:spLocks noGrp="1"/>
          </p:cNvSpPr>
          <p:nvPr>
            <p:ph type="pic" sz="quarter" idx="36"/>
          </p:nvPr>
        </p:nvSpPr>
        <p:spPr>
          <a:xfrm>
            <a:off x="1079500" y="1598400"/>
            <a:ext cx="2959100" cy="36000"/>
          </a:xfrm>
          <a:solidFill>
            <a:srgbClr val="00DBA9"/>
          </a:solidFill>
        </p:spPr>
        <p:txBody>
          <a:bodyPr/>
          <a:lstStyle>
            <a:lvl1pPr marL="0" indent="0">
              <a:buNone/>
              <a:defRPr>
                <a:noFill/>
              </a:defRPr>
            </a:lvl1pPr>
          </a:lstStyle>
          <a:p>
            <a:r>
              <a:rPr lang="en-US"/>
              <a:t>Click icon to add picture</a:t>
            </a:r>
            <a:endParaRPr lang="en-PT" dirty="0"/>
          </a:p>
        </p:txBody>
      </p:sp>
      <p:sp>
        <p:nvSpPr>
          <p:cNvPr id="28" name="Picture Placeholder 3">
            <a:extLst>
              <a:ext uri="{FF2B5EF4-FFF2-40B4-BE49-F238E27FC236}">
                <a16:creationId xmlns:a16="http://schemas.microsoft.com/office/drawing/2014/main" id="{27FD90B4-583B-4648-AE73-8D6897B1FB3A}"/>
              </a:ext>
            </a:extLst>
          </p:cNvPr>
          <p:cNvSpPr>
            <a:spLocks noGrp="1"/>
          </p:cNvSpPr>
          <p:nvPr>
            <p:ph type="pic" sz="quarter" idx="37"/>
          </p:nvPr>
        </p:nvSpPr>
        <p:spPr>
          <a:xfrm>
            <a:off x="4615296" y="1598400"/>
            <a:ext cx="2959100" cy="36000"/>
          </a:xfrm>
          <a:solidFill>
            <a:srgbClr val="00DBA9"/>
          </a:solidFill>
        </p:spPr>
        <p:txBody>
          <a:bodyPr/>
          <a:lstStyle>
            <a:lvl1pPr marL="0" indent="0">
              <a:buNone/>
              <a:defRPr>
                <a:noFill/>
              </a:defRPr>
            </a:lvl1pPr>
          </a:lstStyle>
          <a:p>
            <a:r>
              <a:rPr lang="en-US"/>
              <a:t>Click icon to add picture</a:t>
            </a:r>
            <a:endParaRPr lang="en-PT" dirty="0"/>
          </a:p>
        </p:txBody>
      </p:sp>
      <p:sp>
        <p:nvSpPr>
          <p:cNvPr id="32" name="Picture Placeholder 3">
            <a:extLst>
              <a:ext uri="{FF2B5EF4-FFF2-40B4-BE49-F238E27FC236}">
                <a16:creationId xmlns:a16="http://schemas.microsoft.com/office/drawing/2014/main" id="{4AC68B1E-19E8-4F46-A74E-B8B7A6035D82}"/>
              </a:ext>
            </a:extLst>
          </p:cNvPr>
          <p:cNvSpPr>
            <a:spLocks noGrp="1"/>
          </p:cNvSpPr>
          <p:nvPr>
            <p:ph type="pic" sz="quarter" idx="38"/>
          </p:nvPr>
        </p:nvSpPr>
        <p:spPr>
          <a:xfrm>
            <a:off x="8150496" y="1598400"/>
            <a:ext cx="2959100" cy="36000"/>
          </a:xfrm>
          <a:solidFill>
            <a:srgbClr val="00DBA9"/>
          </a:solidFill>
        </p:spPr>
        <p:txBody>
          <a:bodyPr/>
          <a:lstStyle>
            <a:lvl1pPr marL="0" indent="0">
              <a:buNone/>
              <a:defRPr>
                <a:noFill/>
              </a:defRPr>
            </a:lvl1pPr>
          </a:lstStyle>
          <a:p>
            <a:r>
              <a:rPr lang="en-US"/>
              <a:t>Click icon to add picture</a:t>
            </a:r>
            <a:endParaRPr lang="en-PT" dirty="0"/>
          </a:p>
        </p:txBody>
      </p:sp>
      <p:sp>
        <p:nvSpPr>
          <p:cNvPr id="38" name="Picture Placeholder 3">
            <a:extLst>
              <a:ext uri="{FF2B5EF4-FFF2-40B4-BE49-F238E27FC236}">
                <a16:creationId xmlns:a16="http://schemas.microsoft.com/office/drawing/2014/main" id="{EEB1135B-614B-F245-8CFF-E34B033B22D6}"/>
              </a:ext>
            </a:extLst>
          </p:cNvPr>
          <p:cNvSpPr>
            <a:spLocks noGrp="1"/>
          </p:cNvSpPr>
          <p:nvPr>
            <p:ph type="pic" sz="quarter" idx="39"/>
          </p:nvPr>
        </p:nvSpPr>
        <p:spPr>
          <a:xfrm>
            <a:off x="1079500" y="3484800"/>
            <a:ext cx="2959100" cy="36000"/>
          </a:xfrm>
          <a:solidFill>
            <a:srgbClr val="00DBA9"/>
          </a:solidFill>
        </p:spPr>
        <p:txBody>
          <a:bodyPr/>
          <a:lstStyle>
            <a:lvl1pPr marL="0" indent="0">
              <a:buNone/>
              <a:defRPr>
                <a:noFill/>
              </a:defRPr>
            </a:lvl1pPr>
          </a:lstStyle>
          <a:p>
            <a:r>
              <a:rPr lang="en-US"/>
              <a:t>Click icon to add picture</a:t>
            </a:r>
            <a:endParaRPr lang="en-PT" dirty="0"/>
          </a:p>
        </p:txBody>
      </p:sp>
      <p:sp>
        <p:nvSpPr>
          <p:cNvPr id="44" name="Picture Placeholder 3">
            <a:extLst>
              <a:ext uri="{FF2B5EF4-FFF2-40B4-BE49-F238E27FC236}">
                <a16:creationId xmlns:a16="http://schemas.microsoft.com/office/drawing/2014/main" id="{EB084D1E-909E-C840-933A-FB6C55B3C813}"/>
              </a:ext>
            </a:extLst>
          </p:cNvPr>
          <p:cNvSpPr>
            <a:spLocks noGrp="1"/>
          </p:cNvSpPr>
          <p:nvPr>
            <p:ph type="pic" sz="quarter" idx="40"/>
          </p:nvPr>
        </p:nvSpPr>
        <p:spPr>
          <a:xfrm>
            <a:off x="4615296" y="3484800"/>
            <a:ext cx="2959100" cy="36000"/>
          </a:xfrm>
          <a:solidFill>
            <a:srgbClr val="00DBA9"/>
          </a:solidFill>
        </p:spPr>
        <p:txBody>
          <a:bodyPr/>
          <a:lstStyle>
            <a:lvl1pPr marL="0" indent="0">
              <a:buNone/>
              <a:defRPr>
                <a:noFill/>
              </a:defRPr>
            </a:lvl1pPr>
          </a:lstStyle>
          <a:p>
            <a:r>
              <a:rPr lang="en-US"/>
              <a:t>Click icon to add picture</a:t>
            </a:r>
            <a:endParaRPr lang="en-PT" dirty="0"/>
          </a:p>
        </p:txBody>
      </p:sp>
      <p:sp>
        <p:nvSpPr>
          <p:cNvPr id="45" name="Picture Placeholder 3">
            <a:extLst>
              <a:ext uri="{FF2B5EF4-FFF2-40B4-BE49-F238E27FC236}">
                <a16:creationId xmlns:a16="http://schemas.microsoft.com/office/drawing/2014/main" id="{FEA88560-1BD5-CB4A-B93C-3BBBFCD0D6DC}"/>
              </a:ext>
            </a:extLst>
          </p:cNvPr>
          <p:cNvSpPr>
            <a:spLocks noGrp="1"/>
          </p:cNvSpPr>
          <p:nvPr>
            <p:ph type="pic" sz="quarter" idx="41"/>
          </p:nvPr>
        </p:nvSpPr>
        <p:spPr>
          <a:xfrm>
            <a:off x="8150496" y="3484800"/>
            <a:ext cx="2959100" cy="36000"/>
          </a:xfrm>
          <a:solidFill>
            <a:srgbClr val="00DBA9"/>
          </a:solidFill>
        </p:spPr>
        <p:txBody>
          <a:bodyPr/>
          <a:lstStyle>
            <a:lvl1pPr marL="0" indent="0">
              <a:buNone/>
              <a:defRPr>
                <a:noFill/>
              </a:defRPr>
            </a:lvl1pPr>
          </a:lstStyle>
          <a:p>
            <a:r>
              <a:rPr lang="en-US"/>
              <a:t>Click icon to add picture</a:t>
            </a:r>
            <a:endParaRPr lang="en-PT" dirty="0"/>
          </a:p>
        </p:txBody>
      </p:sp>
    </p:spTree>
    <p:extLst>
      <p:ext uri="{BB962C8B-B14F-4D97-AF65-F5344CB8AC3E}">
        <p14:creationId xmlns:p14="http://schemas.microsoft.com/office/powerpoint/2010/main" val="1218770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endParaRPr lang="en-PT" dirty="0"/>
          </a:p>
        </p:txBody>
      </p:sp>
      <p:sp>
        <p:nvSpPr>
          <p:cNvPr id="5" name="Footer Placeholder 3"/>
          <p:cNvSpPr>
            <a:spLocks noGrp="1"/>
          </p:cNvSpPr>
          <p:nvPr>
            <p:ph type="ftr" sz="quarter" idx="11"/>
          </p:nvPr>
        </p:nvSpPr>
        <p:spPr/>
        <p:txBody>
          <a:bodyPr/>
          <a:lstStyle/>
          <a:p>
            <a:r>
              <a:rPr lang="en-US"/>
              <a:t>@2020 Nagarro - All rights reserved</a:t>
            </a:r>
            <a:endParaRPr lang="en-PT"/>
          </a:p>
        </p:txBody>
      </p:sp>
      <p:sp>
        <p:nvSpPr>
          <p:cNvPr id="6" name="Slide Number Placeholder 4"/>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3621536458"/>
      </p:ext>
    </p:extLst>
  </p:cSld>
  <p:clrMapOvr>
    <a:masterClrMapping/>
  </p:clrMapOvr>
  <p:hf sldNum="0" hd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0_2_Content Grid 4">
    <p:bg>
      <p:bgPr>
        <a:solidFill>
          <a:schemeClr val="bg1"/>
        </a:solidFill>
        <a:effectLst/>
      </p:bgPr>
    </p:bg>
    <p:spTree>
      <p:nvGrpSpPr>
        <p:cNvPr id="1" name=""/>
        <p:cNvGrpSpPr/>
        <p:nvPr/>
      </p:nvGrpSpPr>
      <p:grpSpPr>
        <a:xfrm>
          <a:off x="0" y="0"/>
          <a:ext cx="0" cy="0"/>
          <a:chOff x="0" y="0"/>
          <a:chExt cx="0" cy="0"/>
        </a:xfrm>
      </p:grpSpPr>
      <p:pic>
        <p:nvPicPr>
          <p:cNvPr id="9" name="r1Artboard 2edsw.pdf" descr="r1Artboard 2edsw.pdf">
            <a:extLst>
              <a:ext uri="{FF2B5EF4-FFF2-40B4-BE49-F238E27FC236}">
                <a16:creationId xmlns:a16="http://schemas.microsoft.com/office/drawing/2014/main" id="{258D9988-51D1-6945-B935-9CD432D62110}"/>
              </a:ext>
            </a:extLst>
          </p:cNvPr>
          <p:cNvPicPr>
            <a:picLocks noChangeAspect="1"/>
          </p:cNvPicPr>
          <p:nvPr userDrawn="1"/>
        </p:nvPicPr>
        <p:blipFill rotWithShape="1">
          <a:blip r:embed="rId2" cstate="screen">
            <a:alphaModFix amt="13000"/>
            <a:extLst>
              <a:ext uri="{28A0092B-C50C-407E-A947-70E740481C1C}">
                <a14:useLocalDpi xmlns:a14="http://schemas.microsoft.com/office/drawing/2010/main"/>
              </a:ext>
            </a:extLst>
          </a:blip>
          <a:srcRect/>
          <a:stretch/>
        </p:blipFill>
        <p:spPr>
          <a:xfrm>
            <a:off x="0" y="4241260"/>
            <a:ext cx="3185689" cy="2616740"/>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079998" y="2245523"/>
            <a:ext cx="47268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In this context, it is the current state of humanity's knowledge of how to combine resources to produce desired products, to solve problems, </a:t>
            </a:r>
            <a:r>
              <a:rPr lang="en-GB" dirty="0" err="1"/>
              <a:t>fulfill</a:t>
            </a:r>
            <a:r>
              <a:rPr lang="en-GB" dirty="0"/>
              <a:t> needs, or satisfy wants; it includes technical methods, skills, processes, techniques, tools and raw materials.</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080000" y="1726544"/>
            <a:ext cx="47268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29" name="Text Placeholder 7">
            <a:extLst>
              <a:ext uri="{FF2B5EF4-FFF2-40B4-BE49-F238E27FC236}">
                <a16:creationId xmlns:a16="http://schemas.microsoft.com/office/drawing/2014/main" id="{6447C4D7-2853-B641-A290-0F4F1C54DAD3}"/>
              </a:ext>
            </a:extLst>
          </p:cNvPr>
          <p:cNvSpPr>
            <a:spLocks noGrp="1"/>
          </p:cNvSpPr>
          <p:nvPr>
            <p:ph type="body" sz="quarter" idx="30" hasCustomPrompt="1"/>
          </p:nvPr>
        </p:nvSpPr>
        <p:spPr>
          <a:xfrm>
            <a:off x="1079996" y="4132586"/>
            <a:ext cx="47268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In this context, it is the current state of humanity's knowledge of how to combine resources to produce desired products, to solve problems, </a:t>
            </a:r>
            <a:r>
              <a:rPr lang="en-GB" dirty="0" err="1"/>
              <a:t>fulfill</a:t>
            </a:r>
            <a:r>
              <a:rPr lang="en-GB" dirty="0"/>
              <a:t> needs, or satisfy wants; it includes technical methods, skills, processes, techniques, tools and raw materials.</a:t>
            </a:r>
          </a:p>
        </p:txBody>
      </p:sp>
      <p:sp>
        <p:nvSpPr>
          <p:cNvPr id="30" name="Text Placeholder 7">
            <a:extLst>
              <a:ext uri="{FF2B5EF4-FFF2-40B4-BE49-F238E27FC236}">
                <a16:creationId xmlns:a16="http://schemas.microsoft.com/office/drawing/2014/main" id="{9EEEDB7B-6845-214B-9A0E-8494146A6E26}"/>
              </a:ext>
            </a:extLst>
          </p:cNvPr>
          <p:cNvSpPr>
            <a:spLocks noGrp="1"/>
          </p:cNvSpPr>
          <p:nvPr>
            <p:ph type="body" sz="quarter" idx="31" hasCustomPrompt="1"/>
          </p:nvPr>
        </p:nvSpPr>
        <p:spPr>
          <a:xfrm>
            <a:off x="1079998" y="3613607"/>
            <a:ext cx="47268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25" name="Text Placeholder 7">
            <a:extLst>
              <a:ext uri="{FF2B5EF4-FFF2-40B4-BE49-F238E27FC236}">
                <a16:creationId xmlns:a16="http://schemas.microsoft.com/office/drawing/2014/main" id="{A2C398D9-63EB-CF4A-9948-12B38BFB1B92}"/>
              </a:ext>
            </a:extLst>
          </p:cNvPr>
          <p:cNvSpPr>
            <a:spLocks noGrp="1"/>
          </p:cNvSpPr>
          <p:nvPr>
            <p:ph type="body" sz="quarter" idx="32" hasCustomPrompt="1"/>
          </p:nvPr>
        </p:nvSpPr>
        <p:spPr>
          <a:xfrm>
            <a:off x="6382796" y="2245523"/>
            <a:ext cx="47268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In this context, it is the current state of humanity's knowledge of how to combine resources to produce desired products, to solve problems, </a:t>
            </a:r>
            <a:r>
              <a:rPr lang="en-GB" dirty="0" err="1"/>
              <a:t>fulfill</a:t>
            </a:r>
            <a:r>
              <a:rPr lang="en-GB" dirty="0"/>
              <a:t> needs, or satisfy wants; it includes technical methods, skills, processes, techniques, tools and raw materials.</a:t>
            </a:r>
          </a:p>
        </p:txBody>
      </p:sp>
      <p:sp>
        <p:nvSpPr>
          <p:cNvPr id="26" name="Text Placeholder 7">
            <a:extLst>
              <a:ext uri="{FF2B5EF4-FFF2-40B4-BE49-F238E27FC236}">
                <a16:creationId xmlns:a16="http://schemas.microsoft.com/office/drawing/2014/main" id="{32694D55-9A3A-884B-BD19-2288DE1FADE0}"/>
              </a:ext>
            </a:extLst>
          </p:cNvPr>
          <p:cNvSpPr>
            <a:spLocks noGrp="1"/>
          </p:cNvSpPr>
          <p:nvPr>
            <p:ph type="body" sz="quarter" idx="33" hasCustomPrompt="1"/>
          </p:nvPr>
        </p:nvSpPr>
        <p:spPr>
          <a:xfrm>
            <a:off x="6382798" y="1726544"/>
            <a:ext cx="47268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28" name="Text Placeholder 7">
            <a:extLst>
              <a:ext uri="{FF2B5EF4-FFF2-40B4-BE49-F238E27FC236}">
                <a16:creationId xmlns:a16="http://schemas.microsoft.com/office/drawing/2014/main" id="{F9B3C98A-B3B3-124C-9DE4-3316578ECEFB}"/>
              </a:ext>
            </a:extLst>
          </p:cNvPr>
          <p:cNvSpPr>
            <a:spLocks noGrp="1"/>
          </p:cNvSpPr>
          <p:nvPr>
            <p:ph type="body" sz="quarter" idx="34" hasCustomPrompt="1"/>
          </p:nvPr>
        </p:nvSpPr>
        <p:spPr>
          <a:xfrm>
            <a:off x="6382794" y="4132586"/>
            <a:ext cx="4726800" cy="857533"/>
          </a:xfrm>
          <a:prstGeom prst="rect">
            <a:avLst/>
          </a:prstGeom>
        </p:spPr>
        <p:txBody>
          <a:bodyPr tIns="72000" anchor="t">
            <a:spAutoFit/>
          </a:bodyPr>
          <a:lstStyle>
            <a:lvl1pPr marL="0" indent="0">
              <a:lnSpc>
                <a:spcPct val="100000"/>
              </a:lnSpc>
              <a:spcBef>
                <a:spcPts val="1000"/>
              </a:spcBef>
              <a:buNone/>
              <a:defRPr sz="1200" b="0" i="0">
                <a:solidFill>
                  <a:schemeClr val="tx1"/>
                </a:solidFill>
                <a:latin typeface="Equip Light" panose="02000503000000020004" pitchFamily="2" charset="77"/>
              </a:defRPr>
            </a:lvl1pPr>
          </a:lstStyle>
          <a:p>
            <a:pPr lvl="0"/>
            <a:r>
              <a:rPr lang="en-GB" dirty="0"/>
              <a:t>In this context, it is the current state of humanity's knowledge of how to combine resources to produce desired products, to solve problems, </a:t>
            </a:r>
            <a:r>
              <a:rPr lang="en-GB" dirty="0" err="1"/>
              <a:t>fulfill</a:t>
            </a:r>
            <a:r>
              <a:rPr lang="en-GB" dirty="0"/>
              <a:t> needs, or satisfy wants; it includes technical methods, skills, processes, techniques, tools and raw materials.</a:t>
            </a:r>
          </a:p>
        </p:txBody>
      </p:sp>
      <p:sp>
        <p:nvSpPr>
          <p:cNvPr id="32" name="Text Placeholder 7">
            <a:extLst>
              <a:ext uri="{FF2B5EF4-FFF2-40B4-BE49-F238E27FC236}">
                <a16:creationId xmlns:a16="http://schemas.microsoft.com/office/drawing/2014/main" id="{748293B1-8961-5143-A89F-1AC3C960A340}"/>
              </a:ext>
            </a:extLst>
          </p:cNvPr>
          <p:cNvSpPr>
            <a:spLocks noGrp="1"/>
          </p:cNvSpPr>
          <p:nvPr>
            <p:ph type="body" sz="quarter" idx="35" hasCustomPrompt="1"/>
          </p:nvPr>
        </p:nvSpPr>
        <p:spPr>
          <a:xfrm>
            <a:off x="6382796" y="3613607"/>
            <a:ext cx="4726800" cy="518979"/>
          </a:xfrm>
          <a:prstGeom prst="rect">
            <a:avLst/>
          </a:prstGeom>
        </p:spPr>
        <p:txBody>
          <a:bodyPr tIns="72000" anchor="t">
            <a:spAutoFit/>
          </a:bodyPr>
          <a:lstStyle>
            <a:lvl1pPr marL="0" indent="0">
              <a:lnSpc>
                <a:spcPct val="100000"/>
              </a:lnSpc>
              <a:buNone/>
              <a:defRPr sz="13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19" name="Text Placeholder 7">
            <a:extLst>
              <a:ext uri="{FF2B5EF4-FFF2-40B4-BE49-F238E27FC236}">
                <a16:creationId xmlns:a16="http://schemas.microsoft.com/office/drawing/2014/main" id="{AFAA0023-01B5-6341-8AA6-0576079490A4}"/>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20" name="Title 1">
            <a:extLst>
              <a:ext uri="{FF2B5EF4-FFF2-40B4-BE49-F238E27FC236}">
                <a16:creationId xmlns:a16="http://schemas.microsoft.com/office/drawing/2014/main" id="{4ACC2BB1-332C-3E41-A029-B76CD243CBA4}"/>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7B82F30B-06B0-CD4E-B176-E73384D8D12E}"/>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22" name="Picture Placeholder 3">
            <a:extLst>
              <a:ext uri="{FF2B5EF4-FFF2-40B4-BE49-F238E27FC236}">
                <a16:creationId xmlns:a16="http://schemas.microsoft.com/office/drawing/2014/main" id="{B7CFF10E-5B50-7E4C-83A3-C6B196A469E5}"/>
              </a:ext>
            </a:extLst>
          </p:cNvPr>
          <p:cNvSpPr>
            <a:spLocks noGrp="1"/>
          </p:cNvSpPr>
          <p:nvPr>
            <p:ph type="pic" sz="quarter" idx="36"/>
          </p:nvPr>
        </p:nvSpPr>
        <p:spPr>
          <a:xfrm>
            <a:off x="1079500" y="1598400"/>
            <a:ext cx="4726800" cy="36000"/>
          </a:xfrm>
          <a:solidFill>
            <a:srgbClr val="00DBA9"/>
          </a:solidFill>
        </p:spPr>
        <p:txBody>
          <a:bodyPr/>
          <a:lstStyle>
            <a:lvl1pPr marL="0" indent="0">
              <a:buNone/>
              <a:defRPr>
                <a:noFill/>
              </a:defRPr>
            </a:lvl1pPr>
          </a:lstStyle>
          <a:p>
            <a:r>
              <a:rPr lang="en-US"/>
              <a:t>Click icon to add picture</a:t>
            </a:r>
            <a:endParaRPr lang="en-PT" dirty="0"/>
          </a:p>
        </p:txBody>
      </p:sp>
      <p:sp>
        <p:nvSpPr>
          <p:cNvPr id="23" name="Picture Placeholder 3">
            <a:extLst>
              <a:ext uri="{FF2B5EF4-FFF2-40B4-BE49-F238E27FC236}">
                <a16:creationId xmlns:a16="http://schemas.microsoft.com/office/drawing/2014/main" id="{61F3BF72-97B1-194B-ADBF-55DDE817537D}"/>
              </a:ext>
            </a:extLst>
          </p:cNvPr>
          <p:cNvSpPr>
            <a:spLocks noGrp="1"/>
          </p:cNvSpPr>
          <p:nvPr>
            <p:ph type="pic" sz="quarter" idx="37"/>
          </p:nvPr>
        </p:nvSpPr>
        <p:spPr>
          <a:xfrm>
            <a:off x="6382794" y="1598400"/>
            <a:ext cx="4726800" cy="36000"/>
          </a:xfrm>
          <a:solidFill>
            <a:srgbClr val="00DBA9"/>
          </a:solidFill>
        </p:spPr>
        <p:txBody>
          <a:bodyPr/>
          <a:lstStyle>
            <a:lvl1pPr marL="0" indent="0">
              <a:buNone/>
              <a:defRPr>
                <a:noFill/>
              </a:defRPr>
            </a:lvl1pPr>
          </a:lstStyle>
          <a:p>
            <a:r>
              <a:rPr lang="en-US"/>
              <a:t>Click icon to add picture</a:t>
            </a:r>
            <a:endParaRPr lang="en-PT" dirty="0"/>
          </a:p>
        </p:txBody>
      </p:sp>
      <p:sp>
        <p:nvSpPr>
          <p:cNvPr id="24" name="Picture Placeholder 3">
            <a:extLst>
              <a:ext uri="{FF2B5EF4-FFF2-40B4-BE49-F238E27FC236}">
                <a16:creationId xmlns:a16="http://schemas.microsoft.com/office/drawing/2014/main" id="{7C32E413-8352-DE4A-BEBA-C3919EB498AC}"/>
              </a:ext>
            </a:extLst>
          </p:cNvPr>
          <p:cNvSpPr>
            <a:spLocks noGrp="1"/>
          </p:cNvSpPr>
          <p:nvPr>
            <p:ph type="pic" sz="quarter" idx="38"/>
          </p:nvPr>
        </p:nvSpPr>
        <p:spPr>
          <a:xfrm>
            <a:off x="1079500" y="3484800"/>
            <a:ext cx="4726800" cy="36000"/>
          </a:xfrm>
          <a:solidFill>
            <a:srgbClr val="00DBA9"/>
          </a:solidFill>
        </p:spPr>
        <p:txBody>
          <a:bodyPr/>
          <a:lstStyle>
            <a:lvl1pPr marL="0" indent="0">
              <a:buNone/>
              <a:defRPr>
                <a:noFill/>
              </a:defRPr>
            </a:lvl1pPr>
          </a:lstStyle>
          <a:p>
            <a:r>
              <a:rPr lang="en-US"/>
              <a:t>Click icon to add picture</a:t>
            </a:r>
            <a:endParaRPr lang="en-PT" dirty="0"/>
          </a:p>
        </p:txBody>
      </p:sp>
      <p:sp>
        <p:nvSpPr>
          <p:cNvPr id="31" name="Picture Placeholder 3">
            <a:extLst>
              <a:ext uri="{FF2B5EF4-FFF2-40B4-BE49-F238E27FC236}">
                <a16:creationId xmlns:a16="http://schemas.microsoft.com/office/drawing/2014/main" id="{7275B7B6-C981-9344-93D5-AA842ADF2D5D}"/>
              </a:ext>
            </a:extLst>
          </p:cNvPr>
          <p:cNvSpPr>
            <a:spLocks noGrp="1"/>
          </p:cNvSpPr>
          <p:nvPr>
            <p:ph type="pic" sz="quarter" idx="39"/>
          </p:nvPr>
        </p:nvSpPr>
        <p:spPr>
          <a:xfrm>
            <a:off x="6382794" y="3484800"/>
            <a:ext cx="4726800" cy="36000"/>
          </a:xfrm>
          <a:solidFill>
            <a:srgbClr val="00DBA9"/>
          </a:solidFill>
        </p:spPr>
        <p:txBody>
          <a:bodyPr/>
          <a:lstStyle>
            <a:lvl1pPr marL="0" indent="0">
              <a:buNone/>
              <a:defRPr>
                <a:noFill/>
              </a:defRPr>
            </a:lvl1pPr>
          </a:lstStyle>
          <a:p>
            <a:r>
              <a:rPr lang="en-US"/>
              <a:t>Click icon to add picture</a:t>
            </a:r>
            <a:endParaRPr lang="en-PT" dirty="0"/>
          </a:p>
        </p:txBody>
      </p:sp>
    </p:spTree>
    <p:extLst>
      <p:ext uri="{BB962C8B-B14F-4D97-AF65-F5344CB8AC3E}">
        <p14:creationId xmlns:p14="http://schemas.microsoft.com/office/powerpoint/2010/main" val="165546857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1_1_Info Table 3 Columns">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3494186" y="1755524"/>
            <a:ext cx="2570400" cy="834995"/>
          </a:xfrm>
          <a:prstGeom prst="rect">
            <a:avLst/>
          </a:prstGeom>
          <a:solidFill>
            <a:srgbClr val="D1F5EA"/>
          </a:solidFill>
        </p:spPr>
        <p:txBody>
          <a:bodyPr lIns="180000" tIns="180000" rIns="180000" bIns="144000" anchor="t">
            <a:spAutoFit/>
          </a:bodyPr>
          <a:lstStyle>
            <a:lvl1pPr marL="0" indent="0">
              <a:lnSpc>
                <a:spcPct val="100000"/>
              </a:lnSpc>
              <a:buNone/>
              <a:defRPr sz="1100" b="1" i="0">
                <a:solidFill>
                  <a:schemeClr val="tx1"/>
                </a:solidFill>
                <a:latin typeface="Equip Extended" panose="02000503030000020004" pitchFamily="2" charset="77"/>
              </a:defRPr>
            </a:lvl1pPr>
          </a:lstStyle>
          <a:p>
            <a:pPr lvl="0"/>
            <a:r>
              <a:rPr lang="en-GB" dirty="0"/>
              <a:t>The word "technology" can also be used to refer to a collection of techniques</a:t>
            </a:r>
          </a:p>
        </p:txBody>
      </p:sp>
      <p:sp>
        <p:nvSpPr>
          <p:cNvPr id="20" name="Text Placeholder 22">
            <a:extLst>
              <a:ext uri="{FF2B5EF4-FFF2-40B4-BE49-F238E27FC236}">
                <a16:creationId xmlns:a16="http://schemas.microsoft.com/office/drawing/2014/main" id="{BBB37DEF-BE80-004C-A791-E44D6ED0CDAF}"/>
              </a:ext>
            </a:extLst>
          </p:cNvPr>
          <p:cNvSpPr>
            <a:spLocks noGrp="1"/>
          </p:cNvSpPr>
          <p:nvPr>
            <p:ph type="body" sz="quarter" idx="32" hasCustomPrompt="1"/>
          </p:nvPr>
        </p:nvSpPr>
        <p:spPr>
          <a:xfrm>
            <a:off x="622800" y="2023200"/>
            <a:ext cx="2570400" cy="461665"/>
          </a:xfrm>
        </p:spPr>
        <p:txBody>
          <a:bodyPr wrap="square" anchor="t">
            <a:spAutoFit/>
          </a:bodyPr>
          <a:lstStyle>
            <a:lvl1pPr marL="0" indent="0">
              <a:lnSpc>
                <a:spcPct val="100000"/>
              </a:lnSpc>
              <a:buNone/>
              <a:defRPr sz="2400" b="1" i="0">
                <a:solidFill>
                  <a:srgbClr val="060320"/>
                </a:solidFill>
                <a:latin typeface="Equip Extended" panose="02000503030000020004" pitchFamily="2" charset="77"/>
              </a:defRPr>
            </a:lvl1pPr>
          </a:lstStyle>
          <a:p>
            <a:r>
              <a:rPr lang="en-GB" dirty="0"/>
              <a:t>Edit headline</a:t>
            </a:r>
            <a:endParaRPr lang="en-PT" dirty="0"/>
          </a:p>
        </p:txBody>
      </p:sp>
      <p:sp>
        <p:nvSpPr>
          <p:cNvPr id="19" name="Text Placeholder 7">
            <a:extLst>
              <a:ext uri="{FF2B5EF4-FFF2-40B4-BE49-F238E27FC236}">
                <a16:creationId xmlns:a16="http://schemas.microsoft.com/office/drawing/2014/main" id="{01FD2405-E850-EC47-ABD7-20D650145DCB}"/>
              </a:ext>
            </a:extLst>
          </p:cNvPr>
          <p:cNvSpPr>
            <a:spLocks noGrp="1"/>
          </p:cNvSpPr>
          <p:nvPr>
            <p:ph type="body" sz="quarter" idx="31" hasCustomPrompt="1"/>
          </p:nvPr>
        </p:nvSpPr>
        <p:spPr>
          <a:xfrm>
            <a:off x="622215" y="1760771"/>
            <a:ext cx="2570400" cy="334313"/>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400" b="0" i="0">
                <a:solidFill>
                  <a:srgbClr val="060320"/>
                </a:solidFill>
                <a:latin typeface="Equip Extended Light" panose="02000503000000020004" pitchFamily="2" charset="77"/>
              </a:defRPr>
            </a:lvl1pPr>
          </a:lstStyle>
          <a:p>
            <a:pPr lvl="0"/>
            <a:r>
              <a:rPr lang="en-GB" dirty="0"/>
              <a:t>Edit subtitle</a:t>
            </a:r>
          </a:p>
        </p:txBody>
      </p:sp>
      <p:sp>
        <p:nvSpPr>
          <p:cNvPr id="22" name="Text Placeholder 7">
            <a:extLst>
              <a:ext uri="{FF2B5EF4-FFF2-40B4-BE49-F238E27FC236}">
                <a16:creationId xmlns:a16="http://schemas.microsoft.com/office/drawing/2014/main" id="{F0CF970B-D76A-D440-BA36-F06442274375}"/>
              </a:ext>
            </a:extLst>
          </p:cNvPr>
          <p:cNvSpPr>
            <a:spLocks noGrp="1"/>
          </p:cNvSpPr>
          <p:nvPr>
            <p:ph type="body" sz="quarter" idx="33" hasCustomPrompt="1"/>
          </p:nvPr>
        </p:nvSpPr>
        <p:spPr>
          <a:xfrm>
            <a:off x="3494186" y="2590519"/>
            <a:ext cx="2570400" cy="2998800"/>
          </a:xfrm>
          <a:prstGeom prst="rect">
            <a:avLst/>
          </a:prstGeom>
          <a:solidFill>
            <a:srgbClr val="D1F5EA"/>
          </a:solidFill>
        </p:spPr>
        <p:txBody>
          <a:bodyPr lIns="180000" tIns="180000" rIns="180000" bIns="144000" anchor="t">
            <a:noAutofit/>
          </a:bodyPr>
          <a:lstStyle>
            <a:lvl1pPr marL="171450" indent="-171450">
              <a:lnSpc>
                <a:spcPct val="100000"/>
              </a:lnSpc>
              <a:buFont typeface="Arial" panose="020B0604020202020204" pitchFamily="34" charset="0"/>
              <a:buChar char="•"/>
              <a:defRPr sz="1100" b="0" i="0">
                <a:solidFill>
                  <a:schemeClr val="tx1"/>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23" name="Text Placeholder 7">
            <a:extLst>
              <a:ext uri="{FF2B5EF4-FFF2-40B4-BE49-F238E27FC236}">
                <a16:creationId xmlns:a16="http://schemas.microsoft.com/office/drawing/2014/main" id="{0CEA904A-B014-3746-B053-76099188B5F8}"/>
              </a:ext>
            </a:extLst>
          </p:cNvPr>
          <p:cNvSpPr>
            <a:spLocks noGrp="1"/>
          </p:cNvSpPr>
          <p:nvPr>
            <p:ph type="body" sz="quarter" idx="34" hasCustomPrompt="1"/>
          </p:nvPr>
        </p:nvSpPr>
        <p:spPr>
          <a:xfrm>
            <a:off x="6208586" y="1755524"/>
            <a:ext cx="2570400" cy="834995"/>
          </a:xfrm>
          <a:prstGeom prst="rect">
            <a:avLst/>
          </a:prstGeom>
          <a:solidFill>
            <a:srgbClr val="EFF1F4"/>
          </a:solidFill>
        </p:spPr>
        <p:txBody>
          <a:bodyPr lIns="180000" tIns="180000" rIns="180000" bIns="144000" anchor="t">
            <a:spAutoFit/>
          </a:bodyPr>
          <a:lstStyle>
            <a:lvl1pPr marL="0" indent="0">
              <a:lnSpc>
                <a:spcPct val="100000"/>
              </a:lnSpc>
              <a:buNone/>
              <a:defRPr sz="1100" b="1" i="0">
                <a:solidFill>
                  <a:srgbClr val="8893A5"/>
                </a:solidFill>
                <a:latin typeface="Equip Extended" panose="02000503030000020004" pitchFamily="2" charset="77"/>
              </a:defRPr>
            </a:lvl1pPr>
          </a:lstStyle>
          <a:p>
            <a:pPr lvl="0"/>
            <a:r>
              <a:rPr lang="en-GB" dirty="0"/>
              <a:t>The word "technology" can also be used to refer to a collection of techniques</a:t>
            </a:r>
          </a:p>
        </p:txBody>
      </p:sp>
      <p:sp>
        <p:nvSpPr>
          <p:cNvPr id="31" name="Text Placeholder 7">
            <a:extLst>
              <a:ext uri="{FF2B5EF4-FFF2-40B4-BE49-F238E27FC236}">
                <a16:creationId xmlns:a16="http://schemas.microsoft.com/office/drawing/2014/main" id="{679F772A-C55B-574E-9E34-F6F01DB230C3}"/>
              </a:ext>
            </a:extLst>
          </p:cNvPr>
          <p:cNvSpPr>
            <a:spLocks noGrp="1"/>
          </p:cNvSpPr>
          <p:nvPr>
            <p:ph type="body" sz="quarter" idx="35" hasCustomPrompt="1"/>
          </p:nvPr>
        </p:nvSpPr>
        <p:spPr>
          <a:xfrm>
            <a:off x="6208586" y="2590519"/>
            <a:ext cx="2570400" cy="2998800"/>
          </a:xfrm>
          <a:prstGeom prst="rect">
            <a:avLst/>
          </a:prstGeom>
          <a:solidFill>
            <a:srgbClr val="EFF1F4"/>
          </a:solidFill>
        </p:spPr>
        <p:txBody>
          <a:bodyPr lIns="180000" tIns="180000" rIns="180000" bIns="144000" anchor="t">
            <a:noAutofit/>
          </a:bodyPr>
          <a:lstStyle>
            <a:lvl1pPr marL="171450" indent="-171450">
              <a:lnSpc>
                <a:spcPct val="100000"/>
              </a:lnSpc>
              <a:buClr>
                <a:srgbClr val="8693A7"/>
              </a:buClr>
              <a:buFont typeface="Arial" panose="020B0604020202020204" pitchFamily="34" charset="0"/>
              <a:buChar char="•"/>
              <a:defRPr sz="1100" b="0" i="0">
                <a:solidFill>
                  <a:srgbClr val="8594A7"/>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33" name="Text Placeholder 7">
            <a:extLst>
              <a:ext uri="{FF2B5EF4-FFF2-40B4-BE49-F238E27FC236}">
                <a16:creationId xmlns:a16="http://schemas.microsoft.com/office/drawing/2014/main" id="{C1047E55-6114-6A4D-811D-E749F327667F}"/>
              </a:ext>
            </a:extLst>
          </p:cNvPr>
          <p:cNvSpPr>
            <a:spLocks noGrp="1"/>
          </p:cNvSpPr>
          <p:nvPr>
            <p:ph type="body" sz="quarter" idx="36" hasCustomPrompt="1"/>
          </p:nvPr>
        </p:nvSpPr>
        <p:spPr>
          <a:xfrm>
            <a:off x="8922986" y="1755524"/>
            <a:ext cx="2570400" cy="834995"/>
          </a:xfrm>
          <a:prstGeom prst="rect">
            <a:avLst/>
          </a:prstGeom>
          <a:solidFill>
            <a:srgbClr val="EFF1F4"/>
          </a:solidFill>
        </p:spPr>
        <p:txBody>
          <a:bodyPr lIns="180000" tIns="180000" rIns="180000" bIns="144000" anchor="t">
            <a:spAutoFit/>
          </a:bodyPr>
          <a:lstStyle>
            <a:lvl1pPr marL="0" indent="0">
              <a:lnSpc>
                <a:spcPct val="100000"/>
              </a:lnSpc>
              <a:buNone/>
              <a:defRPr sz="1100" b="1" i="0">
                <a:solidFill>
                  <a:srgbClr val="8594A7"/>
                </a:solidFill>
                <a:latin typeface="Equip Extended" panose="02000503030000020004" pitchFamily="2" charset="77"/>
              </a:defRPr>
            </a:lvl1pPr>
          </a:lstStyle>
          <a:p>
            <a:pPr lvl="0"/>
            <a:r>
              <a:rPr lang="en-GB" dirty="0"/>
              <a:t>The word "technology" can also be used to refer to a collection of techniques</a:t>
            </a:r>
          </a:p>
        </p:txBody>
      </p:sp>
      <p:sp>
        <p:nvSpPr>
          <p:cNvPr id="35" name="Text Placeholder 7">
            <a:extLst>
              <a:ext uri="{FF2B5EF4-FFF2-40B4-BE49-F238E27FC236}">
                <a16:creationId xmlns:a16="http://schemas.microsoft.com/office/drawing/2014/main" id="{70CC261A-E3CD-8547-B4FB-51AE5DD6D404}"/>
              </a:ext>
            </a:extLst>
          </p:cNvPr>
          <p:cNvSpPr>
            <a:spLocks noGrp="1"/>
          </p:cNvSpPr>
          <p:nvPr>
            <p:ph type="body" sz="quarter" idx="37" hasCustomPrompt="1"/>
          </p:nvPr>
        </p:nvSpPr>
        <p:spPr>
          <a:xfrm>
            <a:off x="8922986" y="2590519"/>
            <a:ext cx="2570400" cy="2998800"/>
          </a:xfrm>
          <a:prstGeom prst="rect">
            <a:avLst/>
          </a:prstGeom>
          <a:solidFill>
            <a:srgbClr val="EFF1F4"/>
          </a:solidFill>
        </p:spPr>
        <p:txBody>
          <a:bodyPr lIns="180000" tIns="180000" rIns="180000" bIns="144000" anchor="t">
            <a:noAutofit/>
          </a:bodyPr>
          <a:lstStyle>
            <a:lvl1pPr marL="171450" indent="-171450">
              <a:lnSpc>
                <a:spcPct val="100000"/>
              </a:lnSpc>
              <a:buClr>
                <a:srgbClr val="8693A7"/>
              </a:buClr>
              <a:buFont typeface="Arial" panose="020B0604020202020204" pitchFamily="34" charset="0"/>
              <a:buChar char="•"/>
              <a:defRPr sz="1100" b="0" i="0">
                <a:solidFill>
                  <a:srgbClr val="8594A7"/>
                </a:solidFill>
                <a:latin typeface="Equip Light" panose="02000503000000020004" pitchFamily="2" charset="77"/>
              </a:defRPr>
            </a:lvl1pPr>
          </a:lstStyle>
          <a:p>
            <a:pPr lvl="0"/>
            <a:r>
              <a:rPr lang="en-GB" dirty="0"/>
              <a:t>Option 1</a:t>
            </a:r>
          </a:p>
          <a:p>
            <a:pPr lvl="0"/>
            <a:r>
              <a:rPr lang="en-GB" dirty="0"/>
              <a:t>Option 2</a:t>
            </a:r>
          </a:p>
          <a:p>
            <a:pPr lvl="0"/>
            <a:r>
              <a:rPr lang="en-GB" dirty="0"/>
              <a:t>Option 3</a:t>
            </a:r>
          </a:p>
          <a:p>
            <a:pPr lvl="0"/>
            <a:r>
              <a:rPr lang="en-GB" dirty="0"/>
              <a:t>Option 4</a:t>
            </a:r>
          </a:p>
        </p:txBody>
      </p:sp>
      <p:sp>
        <p:nvSpPr>
          <p:cNvPr id="17" name="Text Placeholder 7">
            <a:extLst>
              <a:ext uri="{FF2B5EF4-FFF2-40B4-BE49-F238E27FC236}">
                <a16:creationId xmlns:a16="http://schemas.microsoft.com/office/drawing/2014/main" id="{E06D7953-ED67-374B-8B1C-AD763AE91353}"/>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18" name="Title 1">
            <a:extLst>
              <a:ext uri="{FF2B5EF4-FFF2-40B4-BE49-F238E27FC236}">
                <a16:creationId xmlns:a16="http://schemas.microsoft.com/office/drawing/2014/main" id="{A11B7837-FE26-4548-865D-628042780859}"/>
              </a:ext>
            </a:extLst>
          </p:cNvPr>
          <p:cNvSpPr>
            <a:spLocks noGrp="1"/>
          </p:cNvSpPr>
          <p:nvPr>
            <p:ph type="title" hasCustomPrompt="1"/>
          </p:nvPr>
        </p:nvSpPr>
        <p:spPr>
          <a:xfrm>
            <a:off x="626398" y="481125"/>
            <a:ext cx="7200000" cy="488201"/>
          </a:xfrm>
          <a:prstGeom prst="rect">
            <a:avLst/>
          </a:prstGeom>
        </p:spPr>
        <p:txBody>
          <a:bodyPr tIns="72000" anchor="t">
            <a:spAutoFit/>
          </a:bodyPr>
          <a:lstStyle>
            <a:lvl1pPr>
              <a:lnSpc>
                <a:spcPct val="100000"/>
              </a:lnSpc>
              <a:defRPr sz="2400" b="1" i="0">
                <a:solidFill>
                  <a:srgbClr val="060320"/>
                </a:solidFill>
                <a:latin typeface="Equip Extended" panose="02000503030000020004" pitchFamily="2" charset="77"/>
              </a:defRPr>
            </a:lvl1pPr>
          </a:lstStyle>
          <a:p>
            <a:r>
              <a:rPr lang="en-GB" dirty="0"/>
              <a:t>Edit title</a:t>
            </a:r>
            <a:endParaRPr lang="en-PT" dirty="0"/>
          </a:p>
        </p:txBody>
      </p:sp>
      <p:sp>
        <p:nvSpPr>
          <p:cNvPr id="21" name="Text Placeholder 7">
            <a:extLst>
              <a:ext uri="{FF2B5EF4-FFF2-40B4-BE49-F238E27FC236}">
                <a16:creationId xmlns:a16="http://schemas.microsoft.com/office/drawing/2014/main" id="{C8B928B9-686C-7849-B277-36F4A8B6D997}"/>
              </a:ext>
            </a:extLst>
          </p:cNvPr>
          <p:cNvSpPr>
            <a:spLocks noGrp="1"/>
          </p:cNvSpPr>
          <p:nvPr>
            <p:ph type="body" sz="quarter" idx="29" hasCustomPrompt="1"/>
          </p:nvPr>
        </p:nvSpPr>
        <p:spPr>
          <a:xfrm>
            <a:off x="626401" y="930188"/>
            <a:ext cx="7200000" cy="365091"/>
          </a:xfrm>
          <a:prstGeom prst="rect">
            <a:avLst/>
          </a:prstGeom>
        </p:spPr>
        <p:txBody>
          <a:bodyPr wrap="square" tIns="72000" anchor="t">
            <a:spAutoFit/>
          </a:bodyPr>
          <a:lstStyle>
            <a:lvl1pPr marL="0" indent="0">
              <a:lnSpc>
                <a:spcPct val="100000"/>
              </a:lnSpc>
              <a:buNone/>
              <a:defRPr sz="1600" b="0" i="0">
                <a:solidFill>
                  <a:srgbClr val="060320"/>
                </a:solidFill>
                <a:latin typeface="Equip Extended Light" panose="02000503000000020004" pitchFamily="2" charset="77"/>
              </a:defRPr>
            </a:lvl1pPr>
          </a:lstStyle>
          <a:p>
            <a:pPr lvl="0"/>
            <a:r>
              <a:rPr lang="en-GB" dirty="0"/>
              <a:t>Edit subtitle</a:t>
            </a:r>
          </a:p>
        </p:txBody>
      </p:sp>
      <p:sp>
        <p:nvSpPr>
          <p:cNvPr id="4" name="Picture Placeholder 3">
            <a:extLst>
              <a:ext uri="{FF2B5EF4-FFF2-40B4-BE49-F238E27FC236}">
                <a16:creationId xmlns:a16="http://schemas.microsoft.com/office/drawing/2014/main" id="{6E557678-5DDA-004C-90E3-6DAE794DB6AD}"/>
              </a:ext>
            </a:extLst>
          </p:cNvPr>
          <p:cNvSpPr>
            <a:spLocks noGrp="1"/>
          </p:cNvSpPr>
          <p:nvPr>
            <p:ph type="pic" sz="quarter" idx="38"/>
          </p:nvPr>
        </p:nvSpPr>
        <p:spPr>
          <a:xfrm>
            <a:off x="3494186" y="1720800"/>
            <a:ext cx="2570400" cy="36000"/>
          </a:xfrm>
          <a:solidFill>
            <a:srgbClr val="00DBA9"/>
          </a:solidFill>
        </p:spPr>
        <p:txBody>
          <a:bodyPr/>
          <a:lstStyle>
            <a:lvl1pPr marL="0" indent="0">
              <a:buNone/>
              <a:defRPr>
                <a:noFill/>
              </a:defRPr>
            </a:lvl1pPr>
          </a:lstStyle>
          <a:p>
            <a:r>
              <a:rPr lang="en-US"/>
              <a:t>Click icon to add picture</a:t>
            </a:r>
            <a:endParaRPr lang="en-PT" dirty="0"/>
          </a:p>
        </p:txBody>
      </p:sp>
      <p:sp>
        <p:nvSpPr>
          <p:cNvPr id="28" name="Picture Placeholder 3">
            <a:extLst>
              <a:ext uri="{FF2B5EF4-FFF2-40B4-BE49-F238E27FC236}">
                <a16:creationId xmlns:a16="http://schemas.microsoft.com/office/drawing/2014/main" id="{F1C6D9D5-EFBD-CB42-906F-B6FD0714F850}"/>
              </a:ext>
            </a:extLst>
          </p:cNvPr>
          <p:cNvSpPr>
            <a:spLocks noGrp="1"/>
          </p:cNvSpPr>
          <p:nvPr>
            <p:ph type="pic" sz="quarter" idx="39"/>
          </p:nvPr>
        </p:nvSpPr>
        <p:spPr>
          <a:xfrm>
            <a:off x="6208586" y="1720800"/>
            <a:ext cx="2570400" cy="36000"/>
          </a:xfrm>
          <a:solidFill>
            <a:srgbClr val="8594A7"/>
          </a:solidFill>
        </p:spPr>
        <p:txBody>
          <a:bodyPr/>
          <a:lstStyle>
            <a:lvl1pPr marL="0" indent="0">
              <a:buNone/>
              <a:defRPr>
                <a:noFill/>
              </a:defRPr>
            </a:lvl1pPr>
          </a:lstStyle>
          <a:p>
            <a:r>
              <a:rPr lang="en-US"/>
              <a:t>Click icon to add picture</a:t>
            </a:r>
            <a:endParaRPr lang="en-PT" dirty="0"/>
          </a:p>
        </p:txBody>
      </p:sp>
      <p:sp>
        <p:nvSpPr>
          <p:cNvPr id="29" name="Picture Placeholder 3">
            <a:extLst>
              <a:ext uri="{FF2B5EF4-FFF2-40B4-BE49-F238E27FC236}">
                <a16:creationId xmlns:a16="http://schemas.microsoft.com/office/drawing/2014/main" id="{5BDEBBA4-ACDE-EB4B-9290-5F26AF8BDAE0}"/>
              </a:ext>
            </a:extLst>
          </p:cNvPr>
          <p:cNvSpPr>
            <a:spLocks noGrp="1"/>
          </p:cNvSpPr>
          <p:nvPr>
            <p:ph type="pic" sz="quarter" idx="40"/>
          </p:nvPr>
        </p:nvSpPr>
        <p:spPr>
          <a:xfrm>
            <a:off x="8922986" y="1720800"/>
            <a:ext cx="2570400" cy="36000"/>
          </a:xfrm>
          <a:solidFill>
            <a:srgbClr val="8594A7"/>
          </a:solidFill>
        </p:spPr>
        <p:txBody>
          <a:bodyPr/>
          <a:lstStyle>
            <a:lvl1pPr marL="0" indent="0">
              <a:buNone/>
              <a:defRPr>
                <a:noFill/>
              </a:defRPr>
            </a:lvl1pPr>
          </a:lstStyle>
          <a:p>
            <a:r>
              <a:rPr lang="en-US"/>
              <a:t>Click icon to add picture</a:t>
            </a:r>
            <a:endParaRPr lang="en-PT" dirty="0"/>
          </a:p>
        </p:txBody>
      </p:sp>
    </p:spTree>
    <p:extLst>
      <p:ext uri="{BB962C8B-B14F-4D97-AF65-F5344CB8AC3E}">
        <p14:creationId xmlns:p14="http://schemas.microsoft.com/office/powerpoint/2010/main" val="201696471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1_1_Compare">
    <p:bg>
      <p:bgPr>
        <a:solidFill>
          <a:schemeClr val="bg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20" name="Text Placeholder 7">
            <a:extLst>
              <a:ext uri="{FF2B5EF4-FFF2-40B4-BE49-F238E27FC236}">
                <a16:creationId xmlns:a16="http://schemas.microsoft.com/office/drawing/2014/main" id="{0714DED2-2161-5F44-92C1-5B14851F68E8}"/>
              </a:ext>
            </a:extLst>
          </p:cNvPr>
          <p:cNvSpPr>
            <a:spLocks noGrp="1"/>
          </p:cNvSpPr>
          <p:nvPr>
            <p:ph type="body" sz="quarter" idx="31" hasCustomPrompt="1"/>
          </p:nvPr>
        </p:nvSpPr>
        <p:spPr>
          <a:xfrm>
            <a:off x="622215" y="2153053"/>
            <a:ext cx="4338000" cy="395869"/>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800" b="0" i="0">
                <a:solidFill>
                  <a:schemeClr val="tx1"/>
                </a:solidFill>
                <a:latin typeface="Equip Extended" panose="02000503030000020004" pitchFamily="2" charset="77"/>
              </a:defRPr>
            </a:lvl1pPr>
          </a:lstStyle>
          <a:p>
            <a:pPr lvl="0"/>
            <a:r>
              <a:rPr lang="en-GB" dirty="0"/>
              <a:t>Edit description</a:t>
            </a:r>
          </a:p>
        </p:txBody>
      </p:sp>
      <p:pic>
        <p:nvPicPr>
          <p:cNvPr id="21" name="r1Asset 2.png" descr="r1Asset 2.png">
            <a:extLst>
              <a:ext uri="{FF2B5EF4-FFF2-40B4-BE49-F238E27FC236}">
                <a16:creationId xmlns:a16="http://schemas.microsoft.com/office/drawing/2014/main" id="{99C7C0EE-E1E7-724D-97B0-ED5987EC7475}"/>
              </a:ext>
            </a:extLst>
          </p:cNvPr>
          <p:cNvPicPr>
            <a:picLocks noChangeAspect="1"/>
          </p:cNvPicPr>
          <p:nvPr userDrawn="1"/>
        </p:nvPicPr>
        <p:blipFill>
          <a:blip r:embed="rId4"/>
          <a:stretch>
            <a:fillRect/>
          </a:stretch>
        </p:blipFill>
        <p:spPr>
          <a:xfrm rot="16692">
            <a:off x="8079122" y="1651243"/>
            <a:ext cx="1036144" cy="85114"/>
          </a:xfrm>
          <a:prstGeom prst="rect">
            <a:avLst/>
          </a:prstGeom>
          <a:ln w="12700">
            <a:miter lim="400000"/>
          </a:ln>
        </p:spPr>
      </p:pic>
      <p:sp>
        <p:nvSpPr>
          <p:cNvPr id="22" name="Text Placeholder 7">
            <a:extLst>
              <a:ext uri="{FF2B5EF4-FFF2-40B4-BE49-F238E27FC236}">
                <a16:creationId xmlns:a16="http://schemas.microsoft.com/office/drawing/2014/main" id="{D4C39B6E-C352-0F4E-82D0-149345319966}"/>
              </a:ext>
            </a:extLst>
          </p:cNvPr>
          <p:cNvSpPr>
            <a:spLocks noGrp="1"/>
          </p:cNvSpPr>
          <p:nvPr>
            <p:ph type="body" sz="quarter" idx="32" hasCustomPrompt="1"/>
          </p:nvPr>
        </p:nvSpPr>
        <p:spPr>
          <a:xfrm>
            <a:off x="6993386" y="983284"/>
            <a:ext cx="3240000" cy="334313"/>
          </a:xfrm>
          <a:prstGeom prst="rect">
            <a:avLst/>
          </a:prstGeom>
        </p:spPr>
        <p:txBody>
          <a:bodyPr wrap="square" tIns="72000" numCol="1" spcCol="720000" anchor="t">
            <a:spAutoFit/>
          </a:bodyPr>
          <a:lstStyle>
            <a:lvl1pPr marL="0" indent="0" algn="ctr">
              <a:lnSpc>
                <a:spcPct val="100000"/>
              </a:lnSpc>
              <a:buFont typeface="Arial" panose="020B0604020202020204" pitchFamily="34" charset="0"/>
              <a:buNone/>
              <a:defRPr sz="1400" b="0" i="0">
                <a:solidFill>
                  <a:schemeClr val="tx1"/>
                </a:solidFill>
                <a:latin typeface="Equip Light" panose="02000503000000020004" pitchFamily="2" charset="77"/>
              </a:defRPr>
            </a:lvl1pPr>
          </a:lstStyle>
          <a:p>
            <a:pPr lvl="0"/>
            <a:r>
              <a:rPr lang="en-GB" dirty="0"/>
              <a:t>Edit description</a:t>
            </a:r>
          </a:p>
        </p:txBody>
      </p:sp>
      <p:sp>
        <p:nvSpPr>
          <p:cNvPr id="31" name="Text Placeholder 7">
            <a:extLst>
              <a:ext uri="{FF2B5EF4-FFF2-40B4-BE49-F238E27FC236}">
                <a16:creationId xmlns:a16="http://schemas.microsoft.com/office/drawing/2014/main" id="{6E42A130-2E6F-CE48-9410-7FB484837826}"/>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
        <p:nvSpPr>
          <p:cNvPr id="39" name="Text Placeholder 7">
            <a:extLst>
              <a:ext uri="{FF2B5EF4-FFF2-40B4-BE49-F238E27FC236}">
                <a16:creationId xmlns:a16="http://schemas.microsoft.com/office/drawing/2014/main" id="{2C3E78E0-393F-274D-86D6-1FA2571F0610}"/>
              </a:ext>
            </a:extLst>
          </p:cNvPr>
          <p:cNvSpPr>
            <a:spLocks noGrp="1"/>
          </p:cNvSpPr>
          <p:nvPr>
            <p:ph type="body" sz="quarter" idx="33" hasCustomPrompt="1"/>
          </p:nvPr>
        </p:nvSpPr>
        <p:spPr>
          <a:xfrm>
            <a:off x="5679386" y="2153052"/>
            <a:ext cx="2934000" cy="792000"/>
          </a:xfrm>
          <a:prstGeom prst="rect">
            <a:avLst/>
          </a:prstGeom>
          <a:solidFill>
            <a:srgbClr val="0C294D"/>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bg1"/>
                </a:solidFill>
                <a:latin typeface="Equip Extended" panose="02000503030000020004" pitchFamily="2" charset="77"/>
              </a:defRPr>
            </a:lvl1pPr>
          </a:lstStyle>
          <a:p>
            <a:pPr lvl="0"/>
            <a:r>
              <a:rPr lang="en-GB" dirty="0"/>
              <a:t>Edit description</a:t>
            </a:r>
          </a:p>
        </p:txBody>
      </p:sp>
      <p:sp>
        <p:nvSpPr>
          <p:cNvPr id="40" name="Text Placeholder 7">
            <a:extLst>
              <a:ext uri="{FF2B5EF4-FFF2-40B4-BE49-F238E27FC236}">
                <a16:creationId xmlns:a16="http://schemas.microsoft.com/office/drawing/2014/main" id="{75B144BD-DF32-7446-A774-515B3F46C51A}"/>
              </a:ext>
            </a:extLst>
          </p:cNvPr>
          <p:cNvSpPr>
            <a:spLocks noGrp="1"/>
          </p:cNvSpPr>
          <p:nvPr>
            <p:ph type="body" sz="quarter" idx="34" hasCustomPrompt="1"/>
          </p:nvPr>
        </p:nvSpPr>
        <p:spPr>
          <a:xfrm>
            <a:off x="8613386" y="2153052"/>
            <a:ext cx="2880000" cy="792000"/>
          </a:xfrm>
          <a:prstGeom prst="rect">
            <a:avLst/>
          </a:prstGeom>
          <a:solidFill>
            <a:srgbClr val="D1F6EA"/>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tx1"/>
                </a:solidFill>
                <a:latin typeface="Equip Extended" panose="02000503030000020004" pitchFamily="2" charset="77"/>
              </a:defRPr>
            </a:lvl1pPr>
          </a:lstStyle>
          <a:p>
            <a:pPr lvl="0"/>
            <a:r>
              <a:rPr lang="en-GB" dirty="0"/>
              <a:t>Edit description</a:t>
            </a:r>
          </a:p>
        </p:txBody>
      </p:sp>
      <p:sp>
        <p:nvSpPr>
          <p:cNvPr id="43" name="Text Placeholder 7">
            <a:extLst>
              <a:ext uri="{FF2B5EF4-FFF2-40B4-BE49-F238E27FC236}">
                <a16:creationId xmlns:a16="http://schemas.microsoft.com/office/drawing/2014/main" id="{AFEA1CF0-CF8B-7C45-98E1-BE94C243BDA7}"/>
              </a:ext>
            </a:extLst>
          </p:cNvPr>
          <p:cNvSpPr>
            <a:spLocks noGrp="1"/>
          </p:cNvSpPr>
          <p:nvPr>
            <p:ph type="body" sz="quarter" idx="36" hasCustomPrompt="1"/>
          </p:nvPr>
        </p:nvSpPr>
        <p:spPr>
          <a:xfrm>
            <a:off x="5679385" y="3067456"/>
            <a:ext cx="2934000" cy="792000"/>
          </a:xfrm>
          <a:prstGeom prst="rect">
            <a:avLst/>
          </a:prstGeom>
          <a:solidFill>
            <a:srgbClr val="005565"/>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bg1"/>
                </a:solidFill>
                <a:latin typeface="Equip Extended" panose="02000503030000020004" pitchFamily="2" charset="77"/>
              </a:defRPr>
            </a:lvl1pPr>
          </a:lstStyle>
          <a:p>
            <a:pPr lvl="0"/>
            <a:r>
              <a:rPr lang="en-GB" dirty="0"/>
              <a:t>Edit description</a:t>
            </a:r>
          </a:p>
        </p:txBody>
      </p:sp>
      <p:sp>
        <p:nvSpPr>
          <p:cNvPr id="44" name="Text Placeholder 7">
            <a:extLst>
              <a:ext uri="{FF2B5EF4-FFF2-40B4-BE49-F238E27FC236}">
                <a16:creationId xmlns:a16="http://schemas.microsoft.com/office/drawing/2014/main" id="{8CB68FB8-0491-0C48-A147-91A0B1C11319}"/>
              </a:ext>
            </a:extLst>
          </p:cNvPr>
          <p:cNvSpPr>
            <a:spLocks noGrp="1"/>
          </p:cNvSpPr>
          <p:nvPr>
            <p:ph type="body" sz="quarter" idx="37" hasCustomPrompt="1"/>
          </p:nvPr>
        </p:nvSpPr>
        <p:spPr>
          <a:xfrm>
            <a:off x="8560800" y="3067456"/>
            <a:ext cx="2934000" cy="792000"/>
          </a:xfrm>
          <a:prstGeom prst="rect">
            <a:avLst/>
          </a:prstGeom>
          <a:solidFill>
            <a:srgbClr val="D1F6EA"/>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tx1"/>
                </a:solidFill>
                <a:latin typeface="Equip Extended" panose="02000503030000020004" pitchFamily="2" charset="77"/>
              </a:defRPr>
            </a:lvl1pPr>
          </a:lstStyle>
          <a:p>
            <a:pPr lvl="0"/>
            <a:r>
              <a:rPr lang="en-GB" dirty="0"/>
              <a:t>Edit description</a:t>
            </a:r>
          </a:p>
        </p:txBody>
      </p:sp>
      <p:sp>
        <p:nvSpPr>
          <p:cNvPr id="49" name="Text Placeholder 7">
            <a:extLst>
              <a:ext uri="{FF2B5EF4-FFF2-40B4-BE49-F238E27FC236}">
                <a16:creationId xmlns:a16="http://schemas.microsoft.com/office/drawing/2014/main" id="{0EA55065-BEA9-854D-96EA-0864C0EEAEDD}"/>
              </a:ext>
            </a:extLst>
          </p:cNvPr>
          <p:cNvSpPr>
            <a:spLocks noGrp="1"/>
          </p:cNvSpPr>
          <p:nvPr>
            <p:ph type="body" sz="quarter" idx="39" hasCustomPrompt="1"/>
          </p:nvPr>
        </p:nvSpPr>
        <p:spPr>
          <a:xfrm>
            <a:off x="5679385" y="3981860"/>
            <a:ext cx="2934000" cy="792000"/>
          </a:xfrm>
          <a:prstGeom prst="rect">
            <a:avLst/>
          </a:prstGeom>
          <a:solidFill>
            <a:srgbClr val="00827C"/>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bg1"/>
                </a:solidFill>
                <a:latin typeface="Equip Extended" panose="02000503030000020004" pitchFamily="2" charset="77"/>
              </a:defRPr>
            </a:lvl1pPr>
          </a:lstStyle>
          <a:p>
            <a:pPr lvl="0"/>
            <a:r>
              <a:rPr lang="en-GB" dirty="0"/>
              <a:t>Edit description</a:t>
            </a:r>
          </a:p>
        </p:txBody>
      </p:sp>
      <p:sp>
        <p:nvSpPr>
          <p:cNvPr id="50" name="Text Placeholder 7">
            <a:extLst>
              <a:ext uri="{FF2B5EF4-FFF2-40B4-BE49-F238E27FC236}">
                <a16:creationId xmlns:a16="http://schemas.microsoft.com/office/drawing/2014/main" id="{A0E99508-C6C5-AD41-BDF8-E368F4DD156C}"/>
              </a:ext>
            </a:extLst>
          </p:cNvPr>
          <p:cNvSpPr>
            <a:spLocks noGrp="1"/>
          </p:cNvSpPr>
          <p:nvPr>
            <p:ph type="body" sz="quarter" idx="40" hasCustomPrompt="1"/>
          </p:nvPr>
        </p:nvSpPr>
        <p:spPr>
          <a:xfrm>
            <a:off x="8560800" y="3981860"/>
            <a:ext cx="2934000" cy="792000"/>
          </a:xfrm>
          <a:prstGeom prst="rect">
            <a:avLst/>
          </a:prstGeom>
          <a:solidFill>
            <a:srgbClr val="D1F6EA"/>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tx1"/>
                </a:solidFill>
                <a:latin typeface="Equip Extended" panose="02000503030000020004" pitchFamily="2" charset="77"/>
              </a:defRPr>
            </a:lvl1pPr>
          </a:lstStyle>
          <a:p>
            <a:pPr lvl="0"/>
            <a:r>
              <a:rPr lang="en-GB" dirty="0"/>
              <a:t>Edit description</a:t>
            </a:r>
          </a:p>
        </p:txBody>
      </p:sp>
      <p:sp>
        <p:nvSpPr>
          <p:cNvPr id="53" name="Text Placeholder 7">
            <a:extLst>
              <a:ext uri="{FF2B5EF4-FFF2-40B4-BE49-F238E27FC236}">
                <a16:creationId xmlns:a16="http://schemas.microsoft.com/office/drawing/2014/main" id="{48ABF11D-9DAF-5440-8B39-8A165F464FD2}"/>
              </a:ext>
            </a:extLst>
          </p:cNvPr>
          <p:cNvSpPr>
            <a:spLocks noGrp="1"/>
          </p:cNvSpPr>
          <p:nvPr>
            <p:ph type="body" sz="quarter" idx="42" hasCustomPrompt="1"/>
          </p:nvPr>
        </p:nvSpPr>
        <p:spPr>
          <a:xfrm>
            <a:off x="5679385" y="4896264"/>
            <a:ext cx="2934000" cy="792000"/>
          </a:xfrm>
          <a:prstGeom prst="rect">
            <a:avLst/>
          </a:prstGeom>
          <a:solidFill>
            <a:srgbClr val="00AE93"/>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bg1"/>
                </a:solidFill>
                <a:latin typeface="Equip Extended" panose="02000503030000020004" pitchFamily="2" charset="77"/>
              </a:defRPr>
            </a:lvl1pPr>
          </a:lstStyle>
          <a:p>
            <a:pPr lvl="0"/>
            <a:r>
              <a:rPr lang="en-GB" dirty="0"/>
              <a:t>Edit description</a:t>
            </a:r>
          </a:p>
        </p:txBody>
      </p:sp>
      <p:sp>
        <p:nvSpPr>
          <p:cNvPr id="54" name="Text Placeholder 7">
            <a:extLst>
              <a:ext uri="{FF2B5EF4-FFF2-40B4-BE49-F238E27FC236}">
                <a16:creationId xmlns:a16="http://schemas.microsoft.com/office/drawing/2014/main" id="{9677DE9D-2501-444A-9FCD-D4F0A339AC8D}"/>
              </a:ext>
            </a:extLst>
          </p:cNvPr>
          <p:cNvSpPr>
            <a:spLocks noGrp="1"/>
          </p:cNvSpPr>
          <p:nvPr>
            <p:ph type="body" sz="quarter" idx="43" hasCustomPrompt="1"/>
          </p:nvPr>
        </p:nvSpPr>
        <p:spPr>
          <a:xfrm>
            <a:off x="8560800" y="4896264"/>
            <a:ext cx="2934000" cy="792000"/>
          </a:xfrm>
          <a:prstGeom prst="rect">
            <a:avLst/>
          </a:prstGeom>
          <a:solidFill>
            <a:srgbClr val="D1F6EA"/>
          </a:solidFill>
        </p:spPr>
        <p:txBody>
          <a:bodyPr wrap="square" tIns="72000" numCol="1" spcCol="720000" anchor="ctr">
            <a:noAutofit/>
          </a:bodyPr>
          <a:lstStyle>
            <a:lvl1pPr marL="0" indent="0" algn="ctr">
              <a:lnSpc>
                <a:spcPct val="100000"/>
              </a:lnSpc>
              <a:buFont typeface="Arial" panose="020B0604020202020204" pitchFamily="34" charset="0"/>
              <a:buNone/>
              <a:defRPr sz="1200" b="0" i="0">
                <a:solidFill>
                  <a:schemeClr val="tx1"/>
                </a:solidFill>
                <a:latin typeface="Equip Extended" panose="02000503030000020004" pitchFamily="2" charset="77"/>
              </a:defRPr>
            </a:lvl1pPr>
          </a:lstStyle>
          <a:p>
            <a:pPr lvl="0"/>
            <a:r>
              <a:rPr lang="en-GB" dirty="0"/>
              <a:t>Edit description</a:t>
            </a:r>
          </a:p>
        </p:txBody>
      </p:sp>
      <p:sp>
        <p:nvSpPr>
          <p:cNvPr id="57" name="Title 1">
            <a:extLst>
              <a:ext uri="{FF2B5EF4-FFF2-40B4-BE49-F238E27FC236}">
                <a16:creationId xmlns:a16="http://schemas.microsoft.com/office/drawing/2014/main" id="{C0356F5A-298E-1E4F-8A80-AEECD94E44E0}"/>
              </a:ext>
            </a:extLst>
          </p:cNvPr>
          <p:cNvSpPr>
            <a:spLocks noGrp="1"/>
          </p:cNvSpPr>
          <p:nvPr>
            <p:ph type="title" hasCustomPrompt="1"/>
          </p:nvPr>
        </p:nvSpPr>
        <p:spPr>
          <a:xfrm>
            <a:off x="626400" y="481125"/>
            <a:ext cx="4333814" cy="488201"/>
          </a:xfrm>
          <a:prstGeom prst="rect">
            <a:avLst/>
          </a:prstGeom>
        </p:spPr>
        <p:txBody>
          <a:bodyPr wrap="square" tIns="72000" anchor="t">
            <a:spAutoFit/>
          </a:bodyPr>
          <a:lstStyle>
            <a:lvl1pPr>
              <a:lnSpc>
                <a:spcPct val="100000"/>
              </a:lnSpc>
              <a:defRPr sz="2400" b="1" i="0">
                <a:solidFill>
                  <a:schemeClr val="tx1"/>
                </a:solidFill>
                <a:latin typeface="Equip Extended" panose="02000503030000020004" pitchFamily="2" charset="77"/>
              </a:defRPr>
            </a:lvl1pPr>
          </a:lstStyle>
          <a:p>
            <a:r>
              <a:rPr lang="en-GB" dirty="0"/>
              <a:t>Edit title</a:t>
            </a:r>
            <a:endParaRPr lang="en-PT" dirty="0"/>
          </a:p>
        </p:txBody>
      </p:sp>
      <p:sp>
        <p:nvSpPr>
          <p:cNvPr id="58" name="Text Placeholder 7">
            <a:extLst>
              <a:ext uri="{FF2B5EF4-FFF2-40B4-BE49-F238E27FC236}">
                <a16:creationId xmlns:a16="http://schemas.microsoft.com/office/drawing/2014/main" id="{67D5818A-2247-974B-9F65-E972B302B00C}"/>
              </a:ext>
            </a:extLst>
          </p:cNvPr>
          <p:cNvSpPr>
            <a:spLocks noGrp="1"/>
          </p:cNvSpPr>
          <p:nvPr>
            <p:ph type="body" sz="quarter" idx="29" hasCustomPrompt="1"/>
          </p:nvPr>
        </p:nvSpPr>
        <p:spPr>
          <a:xfrm>
            <a:off x="626401" y="930188"/>
            <a:ext cx="4333814" cy="365091"/>
          </a:xfrm>
          <a:prstGeom prst="rect">
            <a:avLst/>
          </a:prstGeom>
        </p:spPr>
        <p:txBody>
          <a:bodyPr wrap="square" tIns="72000" anchor="t">
            <a:spAutoFit/>
          </a:bodyPr>
          <a:lstStyle>
            <a:lvl1pPr marL="0" indent="0">
              <a:lnSpc>
                <a:spcPct val="100000"/>
              </a:lnSpc>
              <a:buNone/>
              <a:defRPr sz="1600" b="0" i="0">
                <a:solidFill>
                  <a:schemeClr val="tx1"/>
                </a:solidFill>
                <a:latin typeface="Equip Extended Light" panose="02000503000000020004" pitchFamily="2" charset="77"/>
              </a:defRPr>
            </a:lvl1pPr>
          </a:lstStyle>
          <a:p>
            <a:pPr lvl="0"/>
            <a:r>
              <a:rPr lang="en-GB" dirty="0"/>
              <a:t>Edit subtitle</a:t>
            </a:r>
          </a:p>
        </p:txBody>
      </p:sp>
      <p:sp>
        <p:nvSpPr>
          <p:cNvPr id="59" name="Text Placeholder 7">
            <a:extLst>
              <a:ext uri="{FF2B5EF4-FFF2-40B4-BE49-F238E27FC236}">
                <a16:creationId xmlns:a16="http://schemas.microsoft.com/office/drawing/2014/main" id="{E27AFBE8-0396-9444-919D-54BF4ACA73AE}"/>
              </a:ext>
            </a:extLst>
          </p:cNvPr>
          <p:cNvSpPr>
            <a:spLocks noGrp="1"/>
          </p:cNvSpPr>
          <p:nvPr>
            <p:ph type="body" sz="quarter" idx="35" hasCustomPrompt="1"/>
          </p:nvPr>
        </p:nvSpPr>
        <p:spPr>
          <a:xfrm>
            <a:off x="8236800" y="2225052"/>
            <a:ext cx="648000" cy="643225"/>
          </a:xfrm>
          <a:prstGeom prst="ellipse">
            <a:avLst/>
          </a:prstGeom>
          <a:solidFill>
            <a:schemeClr val="tx2"/>
          </a:solidFill>
        </p:spPr>
        <p:txBody>
          <a:bodyPr wrap="none" tIns="72000" numCol="1" spcCol="720000" anchor="ctr" anchorCtr="0">
            <a:noAutofit/>
          </a:bodyPr>
          <a:lstStyle>
            <a:lvl1pPr marL="0" indent="0" algn="ctr">
              <a:lnSpc>
                <a:spcPct val="100000"/>
              </a:lnSpc>
              <a:buFont typeface="Arial" panose="020B0604020202020204" pitchFamily="34" charset="0"/>
              <a:buNone/>
              <a:defRPr sz="1100" b="0" i="1">
                <a:solidFill>
                  <a:schemeClr val="bg1"/>
                </a:solidFill>
                <a:latin typeface="Equip" panose="02000503030000020004" pitchFamily="2" charset="77"/>
              </a:defRPr>
            </a:lvl1pPr>
          </a:lstStyle>
          <a:p>
            <a:pPr lvl="0"/>
            <a:r>
              <a:rPr lang="en-GB" dirty="0"/>
              <a:t>Over</a:t>
            </a:r>
          </a:p>
        </p:txBody>
      </p:sp>
      <p:sp>
        <p:nvSpPr>
          <p:cNvPr id="60" name="Text Placeholder 7">
            <a:extLst>
              <a:ext uri="{FF2B5EF4-FFF2-40B4-BE49-F238E27FC236}">
                <a16:creationId xmlns:a16="http://schemas.microsoft.com/office/drawing/2014/main" id="{F61821AA-302A-9944-ACB0-C3BEEFF95619}"/>
              </a:ext>
            </a:extLst>
          </p:cNvPr>
          <p:cNvSpPr>
            <a:spLocks noGrp="1"/>
          </p:cNvSpPr>
          <p:nvPr>
            <p:ph type="body" sz="quarter" idx="44" hasCustomPrompt="1"/>
          </p:nvPr>
        </p:nvSpPr>
        <p:spPr>
          <a:xfrm>
            <a:off x="8236800" y="3140439"/>
            <a:ext cx="648000" cy="643225"/>
          </a:xfrm>
          <a:prstGeom prst="ellipse">
            <a:avLst/>
          </a:prstGeom>
          <a:solidFill>
            <a:schemeClr val="tx2"/>
          </a:solidFill>
        </p:spPr>
        <p:txBody>
          <a:bodyPr wrap="none" tIns="72000" numCol="1" spcCol="720000" anchor="ctr" anchorCtr="0">
            <a:noAutofit/>
          </a:bodyPr>
          <a:lstStyle>
            <a:lvl1pPr marL="0" indent="0" algn="ctr">
              <a:lnSpc>
                <a:spcPct val="100000"/>
              </a:lnSpc>
              <a:buFont typeface="Arial" panose="020B0604020202020204" pitchFamily="34" charset="0"/>
              <a:buNone/>
              <a:defRPr sz="1100" b="0" i="1">
                <a:solidFill>
                  <a:schemeClr val="bg1"/>
                </a:solidFill>
                <a:latin typeface="Equip" panose="02000503030000020004" pitchFamily="2" charset="77"/>
              </a:defRPr>
            </a:lvl1pPr>
          </a:lstStyle>
          <a:p>
            <a:pPr lvl="0"/>
            <a:r>
              <a:rPr lang="en-GB" dirty="0"/>
              <a:t>Over</a:t>
            </a:r>
          </a:p>
        </p:txBody>
      </p:sp>
      <p:sp>
        <p:nvSpPr>
          <p:cNvPr id="61" name="Text Placeholder 7">
            <a:extLst>
              <a:ext uri="{FF2B5EF4-FFF2-40B4-BE49-F238E27FC236}">
                <a16:creationId xmlns:a16="http://schemas.microsoft.com/office/drawing/2014/main" id="{A761C271-209A-CB4A-8CE6-9EC6EC5D5DA3}"/>
              </a:ext>
            </a:extLst>
          </p:cNvPr>
          <p:cNvSpPr>
            <a:spLocks noGrp="1"/>
          </p:cNvSpPr>
          <p:nvPr>
            <p:ph type="body" sz="quarter" idx="45" hasCustomPrompt="1"/>
          </p:nvPr>
        </p:nvSpPr>
        <p:spPr>
          <a:xfrm>
            <a:off x="8236800" y="4056247"/>
            <a:ext cx="648000" cy="643225"/>
          </a:xfrm>
          <a:prstGeom prst="ellipse">
            <a:avLst/>
          </a:prstGeom>
          <a:solidFill>
            <a:schemeClr val="tx2"/>
          </a:solidFill>
        </p:spPr>
        <p:txBody>
          <a:bodyPr wrap="none" tIns="72000" numCol="1" spcCol="720000" anchor="ctr" anchorCtr="0">
            <a:noAutofit/>
          </a:bodyPr>
          <a:lstStyle>
            <a:lvl1pPr marL="0" indent="0" algn="ctr">
              <a:lnSpc>
                <a:spcPct val="100000"/>
              </a:lnSpc>
              <a:buFont typeface="Arial" panose="020B0604020202020204" pitchFamily="34" charset="0"/>
              <a:buNone/>
              <a:defRPr sz="1100" b="0" i="1">
                <a:solidFill>
                  <a:schemeClr val="bg1"/>
                </a:solidFill>
                <a:latin typeface="Equip" panose="02000503030000020004" pitchFamily="2" charset="77"/>
              </a:defRPr>
            </a:lvl1pPr>
          </a:lstStyle>
          <a:p>
            <a:pPr lvl="0"/>
            <a:r>
              <a:rPr lang="en-GB" dirty="0"/>
              <a:t>Over</a:t>
            </a:r>
          </a:p>
        </p:txBody>
      </p:sp>
      <p:sp>
        <p:nvSpPr>
          <p:cNvPr id="62" name="Text Placeholder 7">
            <a:extLst>
              <a:ext uri="{FF2B5EF4-FFF2-40B4-BE49-F238E27FC236}">
                <a16:creationId xmlns:a16="http://schemas.microsoft.com/office/drawing/2014/main" id="{F3D16181-B31F-1245-8E9F-D5471F4CBD4E}"/>
              </a:ext>
            </a:extLst>
          </p:cNvPr>
          <p:cNvSpPr>
            <a:spLocks noGrp="1"/>
          </p:cNvSpPr>
          <p:nvPr>
            <p:ph type="body" sz="quarter" idx="46" hasCustomPrompt="1"/>
          </p:nvPr>
        </p:nvSpPr>
        <p:spPr>
          <a:xfrm>
            <a:off x="8236800" y="4970651"/>
            <a:ext cx="648000" cy="643225"/>
          </a:xfrm>
          <a:prstGeom prst="ellipse">
            <a:avLst/>
          </a:prstGeom>
          <a:solidFill>
            <a:schemeClr val="tx2"/>
          </a:solidFill>
        </p:spPr>
        <p:txBody>
          <a:bodyPr wrap="none" tIns="72000" numCol="1" spcCol="720000" anchor="ctr" anchorCtr="0">
            <a:noAutofit/>
          </a:bodyPr>
          <a:lstStyle>
            <a:lvl1pPr marL="0" indent="0" algn="ctr">
              <a:lnSpc>
                <a:spcPct val="100000"/>
              </a:lnSpc>
              <a:buFont typeface="Arial" panose="020B0604020202020204" pitchFamily="34" charset="0"/>
              <a:buNone/>
              <a:defRPr sz="1100" b="0" i="1">
                <a:solidFill>
                  <a:schemeClr val="bg1"/>
                </a:solidFill>
                <a:latin typeface="Equip" panose="02000503030000020004" pitchFamily="2" charset="77"/>
              </a:defRPr>
            </a:lvl1pPr>
          </a:lstStyle>
          <a:p>
            <a:pPr lvl="0"/>
            <a:r>
              <a:rPr lang="en-GB" dirty="0"/>
              <a:t>Over</a:t>
            </a:r>
          </a:p>
        </p:txBody>
      </p:sp>
    </p:spTree>
    <p:extLst>
      <p:ext uri="{BB962C8B-B14F-4D97-AF65-F5344CB8AC3E}">
        <p14:creationId xmlns:p14="http://schemas.microsoft.com/office/powerpoint/2010/main" val="21894391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2_1_Quotes Blue">
    <p:bg>
      <p:bgPr>
        <a:solidFill>
          <a:srgbClr val="09294D"/>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943997" y="3769143"/>
            <a:ext cx="2797200" cy="303536"/>
          </a:xfrm>
          <a:prstGeom prst="rect">
            <a:avLst/>
          </a:prstGeom>
        </p:spPr>
        <p:txBody>
          <a:bodyPr wrap="square" tIns="72000" anchor="t">
            <a:spAutoFit/>
          </a:bodyPr>
          <a:lstStyle>
            <a:lvl1pPr marL="0" indent="0">
              <a:lnSpc>
                <a:spcPct val="100000"/>
              </a:lnSpc>
              <a:spcBef>
                <a:spcPts val="1000"/>
              </a:spcBef>
              <a:buNone/>
              <a:defRPr sz="1200" b="0" i="0">
                <a:solidFill>
                  <a:schemeClr val="bg1"/>
                </a:solidFill>
                <a:latin typeface="Equip Light" panose="02000503000000020004" pitchFamily="2" charset="77"/>
              </a:defRPr>
            </a:lvl1pPr>
          </a:lstStyle>
          <a:p>
            <a:pPr lvl="0"/>
            <a:r>
              <a:rPr lang="en-GB" dirty="0"/>
              <a:t>Edit position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943997" y="3445709"/>
            <a:ext cx="2797200" cy="318924"/>
          </a:xfrm>
          <a:prstGeom prst="rect">
            <a:avLst/>
          </a:prstGeom>
        </p:spPr>
        <p:txBody>
          <a:bodyPr wrap="square" tIns="72000" anchor="t">
            <a:spAutoFit/>
          </a:bodyPr>
          <a:lstStyle>
            <a:lvl1pPr marL="0" indent="0">
              <a:lnSpc>
                <a:spcPct val="100000"/>
              </a:lnSpc>
              <a:buNone/>
              <a:defRPr sz="1300" b="1" i="0">
                <a:solidFill>
                  <a:schemeClr val="accent1"/>
                </a:solidFill>
                <a:latin typeface="Equip Extended" panose="02000503030000020004" pitchFamily="2" charset="77"/>
              </a:defRPr>
            </a:lvl1pPr>
          </a:lstStyle>
          <a:p>
            <a:pPr lvl="0"/>
            <a:r>
              <a:rPr lang="en-GB" dirty="0"/>
              <a:t>Edit name</a:t>
            </a:r>
          </a:p>
        </p:txBody>
      </p:sp>
      <p:sp>
        <p:nvSpPr>
          <p:cNvPr id="44" name="Text Placeholder 7">
            <a:extLst>
              <a:ext uri="{FF2B5EF4-FFF2-40B4-BE49-F238E27FC236}">
                <a16:creationId xmlns:a16="http://schemas.microsoft.com/office/drawing/2014/main" id="{B5142791-BBE3-5C4E-968E-02EE0E8B2BC9}"/>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sp>
        <p:nvSpPr>
          <p:cNvPr id="3" name="TextBox 2">
            <a:extLst>
              <a:ext uri="{FF2B5EF4-FFF2-40B4-BE49-F238E27FC236}">
                <a16:creationId xmlns:a16="http://schemas.microsoft.com/office/drawing/2014/main" id="{887C61D2-B01E-A14D-A3C4-B70E84D40EC0}"/>
              </a:ext>
            </a:extLst>
          </p:cNvPr>
          <p:cNvSpPr txBox="1"/>
          <p:nvPr userDrawn="1"/>
        </p:nvSpPr>
        <p:spPr>
          <a:xfrm>
            <a:off x="966780" y="1379958"/>
            <a:ext cx="630301" cy="1323439"/>
          </a:xfrm>
          <a:prstGeom prst="rect">
            <a:avLst/>
          </a:prstGeom>
          <a:noFill/>
        </p:spPr>
        <p:txBody>
          <a:bodyPr wrap="none" rtlCol="0">
            <a:spAutoFit/>
          </a:bodyPr>
          <a:lstStyle/>
          <a:p>
            <a:r>
              <a:rPr lang="en-PT" sz="8000" b="1" i="0" dirty="0">
                <a:solidFill>
                  <a:schemeClr val="accent1"/>
                </a:solidFill>
                <a:latin typeface="Equip Extended" panose="02000503030000020004" pitchFamily="2" charset="77"/>
              </a:rPr>
              <a:t>“</a:t>
            </a:r>
          </a:p>
        </p:txBody>
      </p:sp>
      <p:sp>
        <p:nvSpPr>
          <p:cNvPr id="20" name="TextBox 19">
            <a:extLst>
              <a:ext uri="{FF2B5EF4-FFF2-40B4-BE49-F238E27FC236}">
                <a16:creationId xmlns:a16="http://schemas.microsoft.com/office/drawing/2014/main" id="{649D3518-BE06-3C4F-9B82-13D47749E849}"/>
              </a:ext>
            </a:extLst>
          </p:cNvPr>
          <p:cNvSpPr txBox="1"/>
          <p:nvPr userDrawn="1"/>
        </p:nvSpPr>
        <p:spPr>
          <a:xfrm>
            <a:off x="10602823" y="5051551"/>
            <a:ext cx="628698" cy="1323439"/>
          </a:xfrm>
          <a:prstGeom prst="rect">
            <a:avLst/>
          </a:prstGeom>
          <a:noFill/>
        </p:spPr>
        <p:txBody>
          <a:bodyPr wrap="none" rtlCol="0" anchor="b">
            <a:noAutofit/>
          </a:bodyPr>
          <a:lstStyle/>
          <a:p>
            <a:r>
              <a:rPr lang="en-PT" sz="8000" b="1" i="0" dirty="0">
                <a:solidFill>
                  <a:schemeClr val="accent1"/>
                </a:solidFill>
                <a:latin typeface="Equip Extended" panose="02000503030000020004" pitchFamily="2" charset="77"/>
              </a:rPr>
              <a:t>”</a:t>
            </a:r>
          </a:p>
        </p:txBody>
      </p:sp>
      <p:sp>
        <p:nvSpPr>
          <p:cNvPr id="21" name="Text Placeholder 7">
            <a:extLst>
              <a:ext uri="{FF2B5EF4-FFF2-40B4-BE49-F238E27FC236}">
                <a16:creationId xmlns:a16="http://schemas.microsoft.com/office/drawing/2014/main" id="{C1B2D925-6381-9A47-8EBA-795195C8ABB8}"/>
              </a:ext>
            </a:extLst>
          </p:cNvPr>
          <p:cNvSpPr>
            <a:spLocks noGrp="1"/>
          </p:cNvSpPr>
          <p:nvPr>
            <p:ph type="body" sz="quarter" idx="34" hasCustomPrompt="1"/>
          </p:nvPr>
        </p:nvSpPr>
        <p:spPr>
          <a:xfrm>
            <a:off x="1943998" y="2211834"/>
            <a:ext cx="3862800" cy="980644"/>
          </a:xfrm>
          <a:prstGeom prst="rect">
            <a:avLst/>
          </a:prstGeom>
        </p:spPr>
        <p:txBody>
          <a:bodyPr wrap="square" tIns="72000" anchor="b">
            <a:spAutoFit/>
          </a:bodyPr>
          <a:lstStyle>
            <a:lvl1pPr marL="0" indent="0">
              <a:lnSpc>
                <a:spcPct val="100000"/>
              </a:lnSpc>
              <a:buNone/>
              <a:defRPr sz="14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22" name="Image">
            <a:extLst>
              <a:ext uri="{FF2B5EF4-FFF2-40B4-BE49-F238E27FC236}">
                <a16:creationId xmlns:a16="http://schemas.microsoft.com/office/drawing/2014/main" id="{822A80EC-B1B0-3442-829C-CAFABB882D10}"/>
              </a:ext>
            </a:extLst>
          </p:cNvPr>
          <p:cNvSpPr>
            <a:spLocks noGrp="1" noChangeAspect="1"/>
          </p:cNvSpPr>
          <p:nvPr>
            <p:ph type="pic" sz="quarter" idx="30"/>
          </p:nvPr>
        </p:nvSpPr>
        <p:spPr>
          <a:xfrm>
            <a:off x="5028407" y="3340920"/>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3" name="Text Placeholder 7">
            <a:extLst>
              <a:ext uri="{FF2B5EF4-FFF2-40B4-BE49-F238E27FC236}">
                <a16:creationId xmlns:a16="http://schemas.microsoft.com/office/drawing/2014/main" id="{8355F0FD-0400-F544-A20A-FFD2420BD67F}"/>
              </a:ext>
            </a:extLst>
          </p:cNvPr>
          <p:cNvSpPr>
            <a:spLocks noGrp="1"/>
          </p:cNvSpPr>
          <p:nvPr>
            <p:ph type="body" sz="quarter" idx="35" hasCustomPrompt="1"/>
          </p:nvPr>
        </p:nvSpPr>
        <p:spPr>
          <a:xfrm>
            <a:off x="6371592" y="4194182"/>
            <a:ext cx="2797200" cy="303536"/>
          </a:xfrm>
          <a:prstGeom prst="rect">
            <a:avLst/>
          </a:prstGeom>
        </p:spPr>
        <p:txBody>
          <a:bodyPr wrap="square" tIns="72000" anchor="t">
            <a:spAutoFit/>
          </a:bodyPr>
          <a:lstStyle>
            <a:lvl1pPr marL="0" indent="0">
              <a:lnSpc>
                <a:spcPct val="100000"/>
              </a:lnSpc>
              <a:spcBef>
                <a:spcPts val="1000"/>
              </a:spcBef>
              <a:buNone/>
              <a:defRPr sz="1200" b="0" i="0">
                <a:solidFill>
                  <a:schemeClr val="bg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CEE37377-A5FF-9646-B596-C7E6C7268FEA}"/>
              </a:ext>
            </a:extLst>
          </p:cNvPr>
          <p:cNvSpPr>
            <a:spLocks noGrp="1"/>
          </p:cNvSpPr>
          <p:nvPr>
            <p:ph type="body" sz="quarter" idx="36" hasCustomPrompt="1"/>
          </p:nvPr>
        </p:nvSpPr>
        <p:spPr>
          <a:xfrm>
            <a:off x="6371592" y="3870748"/>
            <a:ext cx="2797200" cy="318924"/>
          </a:xfrm>
          <a:prstGeom prst="rect">
            <a:avLst/>
          </a:prstGeom>
        </p:spPr>
        <p:txBody>
          <a:bodyPr wrap="square" tIns="72000" anchor="t">
            <a:spAutoFit/>
          </a:bodyPr>
          <a:lstStyle>
            <a:lvl1pPr marL="0" indent="0">
              <a:lnSpc>
                <a:spcPct val="100000"/>
              </a:lnSpc>
              <a:buNone/>
              <a:defRPr sz="1300" b="1" i="0">
                <a:solidFill>
                  <a:schemeClr val="accent1"/>
                </a:solidFill>
                <a:latin typeface="Equip Extended" panose="02000503030000020004" pitchFamily="2" charset="77"/>
              </a:defRPr>
            </a:lvl1pPr>
          </a:lstStyle>
          <a:p>
            <a:pPr lvl="0"/>
            <a:r>
              <a:rPr lang="en-GB" dirty="0"/>
              <a:t>Edit name</a:t>
            </a:r>
          </a:p>
        </p:txBody>
      </p:sp>
      <p:sp>
        <p:nvSpPr>
          <p:cNvPr id="31" name="Text Placeholder 7">
            <a:extLst>
              <a:ext uri="{FF2B5EF4-FFF2-40B4-BE49-F238E27FC236}">
                <a16:creationId xmlns:a16="http://schemas.microsoft.com/office/drawing/2014/main" id="{D30342F4-2876-3240-A7F5-9346EEB55FF4}"/>
              </a:ext>
            </a:extLst>
          </p:cNvPr>
          <p:cNvSpPr>
            <a:spLocks noGrp="1"/>
          </p:cNvSpPr>
          <p:nvPr>
            <p:ph type="body" sz="quarter" idx="37" hasCustomPrompt="1"/>
          </p:nvPr>
        </p:nvSpPr>
        <p:spPr>
          <a:xfrm>
            <a:off x="6371593" y="2636873"/>
            <a:ext cx="3862800" cy="980644"/>
          </a:xfrm>
          <a:prstGeom prst="rect">
            <a:avLst/>
          </a:prstGeom>
        </p:spPr>
        <p:txBody>
          <a:bodyPr wrap="square" tIns="72000" anchor="b">
            <a:spAutoFit/>
          </a:bodyPr>
          <a:lstStyle>
            <a:lvl1pPr marL="0" indent="0">
              <a:lnSpc>
                <a:spcPct val="100000"/>
              </a:lnSpc>
              <a:buNone/>
              <a:defRPr sz="14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33" name="Image">
            <a:extLst>
              <a:ext uri="{FF2B5EF4-FFF2-40B4-BE49-F238E27FC236}">
                <a16:creationId xmlns:a16="http://schemas.microsoft.com/office/drawing/2014/main" id="{A8684A1C-A560-DE49-AD50-647BDB254A86}"/>
              </a:ext>
            </a:extLst>
          </p:cNvPr>
          <p:cNvSpPr>
            <a:spLocks noGrp="1" noChangeAspect="1"/>
          </p:cNvSpPr>
          <p:nvPr>
            <p:ph type="pic" sz="quarter" idx="38"/>
          </p:nvPr>
        </p:nvSpPr>
        <p:spPr>
          <a:xfrm>
            <a:off x="9456002" y="3765959"/>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34" name="Title 1">
            <a:extLst>
              <a:ext uri="{FF2B5EF4-FFF2-40B4-BE49-F238E27FC236}">
                <a16:creationId xmlns:a16="http://schemas.microsoft.com/office/drawing/2014/main" id="{072889E0-E7E5-E147-843C-BE83DEDDF915}"/>
              </a:ext>
            </a:extLst>
          </p:cNvPr>
          <p:cNvSpPr>
            <a:spLocks noGrp="1"/>
          </p:cNvSpPr>
          <p:nvPr>
            <p:ph type="title" hasCustomPrompt="1"/>
          </p:nvPr>
        </p:nvSpPr>
        <p:spPr>
          <a:xfrm>
            <a:off x="626399" y="481125"/>
            <a:ext cx="5065199" cy="488201"/>
          </a:xfrm>
          <a:prstGeom prst="rect">
            <a:avLst/>
          </a:prstGeom>
        </p:spPr>
        <p:txBody>
          <a:bodyPr tIns="72000" anchor="t">
            <a:spAutoFit/>
          </a:bodyPr>
          <a:lstStyle>
            <a:lvl1pPr>
              <a:lnSpc>
                <a:spcPct val="100000"/>
              </a:lnSpc>
              <a:defRPr sz="2400" b="1" i="0">
                <a:solidFill>
                  <a:schemeClr val="bg1"/>
                </a:solidFill>
                <a:latin typeface="Equip Extended" panose="02000503030000020004" pitchFamily="2" charset="77"/>
              </a:defRPr>
            </a:lvl1pPr>
          </a:lstStyle>
          <a:p>
            <a:r>
              <a:rPr lang="en-GB" dirty="0"/>
              <a:t>Edit title</a:t>
            </a:r>
            <a:endParaRPr lang="en-PT" dirty="0"/>
          </a:p>
        </p:txBody>
      </p:sp>
      <p:sp>
        <p:nvSpPr>
          <p:cNvPr id="35" name="Text Placeholder 7">
            <a:extLst>
              <a:ext uri="{FF2B5EF4-FFF2-40B4-BE49-F238E27FC236}">
                <a16:creationId xmlns:a16="http://schemas.microsoft.com/office/drawing/2014/main" id="{191DEFED-AA81-4D42-88DF-A4B7EFBEDCBB}"/>
              </a:ext>
            </a:extLst>
          </p:cNvPr>
          <p:cNvSpPr>
            <a:spLocks noGrp="1"/>
          </p:cNvSpPr>
          <p:nvPr>
            <p:ph type="body" sz="quarter" idx="29" hasCustomPrompt="1"/>
          </p:nvPr>
        </p:nvSpPr>
        <p:spPr>
          <a:xfrm>
            <a:off x="626401" y="930188"/>
            <a:ext cx="5065200" cy="365091"/>
          </a:xfrm>
          <a:prstGeom prst="rect">
            <a:avLst/>
          </a:prstGeom>
        </p:spPr>
        <p:txBody>
          <a:bodyPr wrap="square" tIns="72000" anchor="t">
            <a:spAutoFit/>
          </a:bodyPr>
          <a:lstStyle>
            <a:lvl1pPr marL="0" indent="0">
              <a:lnSpc>
                <a:spcPct val="100000"/>
              </a:lnSpc>
              <a:buNone/>
              <a:defRPr sz="1600" b="0" i="0">
                <a:solidFill>
                  <a:schemeClr val="bg1"/>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03468347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2_2_Quotes Purple">
    <p:bg>
      <p:bgPr>
        <a:solidFill>
          <a:srgbClr val="2E008B"/>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1943997" y="3769143"/>
            <a:ext cx="2797200" cy="303536"/>
          </a:xfrm>
          <a:prstGeom prst="rect">
            <a:avLst/>
          </a:prstGeom>
        </p:spPr>
        <p:txBody>
          <a:bodyPr wrap="square" tIns="72000" anchor="t">
            <a:spAutoFit/>
          </a:bodyPr>
          <a:lstStyle>
            <a:lvl1pPr marL="0" indent="0">
              <a:lnSpc>
                <a:spcPct val="100000"/>
              </a:lnSpc>
              <a:spcBef>
                <a:spcPts val="1000"/>
              </a:spcBef>
              <a:buNone/>
              <a:defRPr sz="1200" b="0" i="0">
                <a:solidFill>
                  <a:schemeClr val="bg1"/>
                </a:solidFill>
                <a:latin typeface="Equip Light" panose="02000503000000020004" pitchFamily="2" charset="77"/>
              </a:defRPr>
            </a:lvl1pPr>
          </a:lstStyle>
          <a:p>
            <a:pPr lvl="0"/>
            <a:r>
              <a:rPr lang="en-GB" dirty="0"/>
              <a:t>Edit position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1943997" y="3445709"/>
            <a:ext cx="2797200" cy="318924"/>
          </a:xfrm>
          <a:prstGeom prst="rect">
            <a:avLst/>
          </a:prstGeom>
        </p:spPr>
        <p:txBody>
          <a:bodyPr wrap="square" tIns="72000" anchor="t">
            <a:spAutoFit/>
          </a:bodyPr>
          <a:lstStyle>
            <a:lvl1pPr marL="0" indent="0">
              <a:lnSpc>
                <a:spcPct val="100000"/>
              </a:lnSpc>
              <a:buNone/>
              <a:defRPr sz="1300" b="1" i="0">
                <a:solidFill>
                  <a:schemeClr val="accent1"/>
                </a:solidFill>
                <a:latin typeface="Equip Extended" panose="02000503030000020004" pitchFamily="2" charset="77"/>
              </a:defRPr>
            </a:lvl1pPr>
          </a:lstStyle>
          <a:p>
            <a:pPr lvl="0"/>
            <a:r>
              <a:rPr lang="en-GB" dirty="0"/>
              <a:t>Edit name</a:t>
            </a:r>
          </a:p>
        </p:txBody>
      </p:sp>
      <p:sp>
        <p:nvSpPr>
          <p:cNvPr id="44" name="Text Placeholder 7">
            <a:extLst>
              <a:ext uri="{FF2B5EF4-FFF2-40B4-BE49-F238E27FC236}">
                <a16:creationId xmlns:a16="http://schemas.microsoft.com/office/drawing/2014/main" id="{B5142791-BBE3-5C4E-968E-02EE0E8B2BC9}"/>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chemeClr val="bg1"/>
                </a:solidFill>
                <a:latin typeface="Equip Extended Light" panose="02000503000000020004" pitchFamily="2" charset="77"/>
              </a:defRPr>
            </a:lvl1pPr>
          </a:lstStyle>
          <a:p>
            <a:pPr lvl="0"/>
            <a:r>
              <a:rPr lang="en-GB" dirty="0"/>
              <a:t>Edit Footnote</a:t>
            </a:r>
          </a:p>
        </p:txBody>
      </p:sp>
      <p:sp>
        <p:nvSpPr>
          <p:cNvPr id="3" name="TextBox 2">
            <a:extLst>
              <a:ext uri="{FF2B5EF4-FFF2-40B4-BE49-F238E27FC236}">
                <a16:creationId xmlns:a16="http://schemas.microsoft.com/office/drawing/2014/main" id="{887C61D2-B01E-A14D-A3C4-B70E84D40EC0}"/>
              </a:ext>
            </a:extLst>
          </p:cNvPr>
          <p:cNvSpPr txBox="1"/>
          <p:nvPr userDrawn="1"/>
        </p:nvSpPr>
        <p:spPr>
          <a:xfrm>
            <a:off x="966780" y="1379958"/>
            <a:ext cx="630301" cy="1323439"/>
          </a:xfrm>
          <a:prstGeom prst="rect">
            <a:avLst/>
          </a:prstGeom>
          <a:noFill/>
        </p:spPr>
        <p:txBody>
          <a:bodyPr wrap="none" rtlCol="0">
            <a:spAutoFit/>
          </a:bodyPr>
          <a:lstStyle/>
          <a:p>
            <a:r>
              <a:rPr lang="en-PT" sz="8000" b="1" i="0" dirty="0">
                <a:solidFill>
                  <a:schemeClr val="accent1"/>
                </a:solidFill>
                <a:latin typeface="Equip Extended" panose="02000503030000020004" pitchFamily="2" charset="77"/>
              </a:rPr>
              <a:t>“</a:t>
            </a:r>
          </a:p>
        </p:txBody>
      </p:sp>
      <p:sp>
        <p:nvSpPr>
          <p:cNvPr id="20" name="TextBox 19">
            <a:extLst>
              <a:ext uri="{FF2B5EF4-FFF2-40B4-BE49-F238E27FC236}">
                <a16:creationId xmlns:a16="http://schemas.microsoft.com/office/drawing/2014/main" id="{649D3518-BE06-3C4F-9B82-13D47749E849}"/>
              </a:ext>
            </a:extLst>
          </p:cNvPr>
          <p:cNvSpPr txBox="1"/>
          <p:nvPr userDrawn="1"/>
        </p:nvSpPr>
        <p:spPr>
          <a:xfrm>
            <a:off x="10602823" y="5051551"/>
            <a:ext cx="628698" cy="1323439"/>
          </a:xfrm>
          <a:prstGeom prst="rect">
            <a:avLst/>
          </a:prstGeom>
          <a:noFill/>
        </p:spPr>
        <p:txBody>
          <a:bodyPr wrap="none" rtlCol="0" anchor="b">
            <a:noAutofit/>
          </a:bodyPr>
          <a:lstStyle/>
          <a:p>
            <a:r>
              <a:rPr lang="en-PT" sz="8000" b="1" i="0" dirty="0">
                <a:solidFill>
                  <a:schemeClr val="accent1"/>
                </a:solidFill>
                <a:latin typeface="Equip Extended" panose="02000503030000020004" pitchFamily="2" charset="77"/>
              </a:rPr>
              <a:t>”</a:t>
            </a:r>
          </a:p>
        </p:txBody>
      </p:sp>
      <p:sp>
        <p:nvSpPr>
          <p:cNvPr id="21" name="Text Placeholder 7">
            <a:extLst>
              <a:ext uri="{FF2B5EF4-FFF2-40B4-BE49-F238E27FC236}">
                <a16:creationId xmlns:a16="http://schemas.microsoft.com/office/drawing/2014/main" id="{C1B2D925-6381-9A47-8EBA-795195C8ABB8}"/>
              </a:ext>
            </a:extLst>
          </p:cNvPr>
          <p:cNvSpPr>
            <a:spLocks noGrp="1"/>
          </p:cNvSpPr>
          <p:nvPr>
            <p:ph type="body" sz="quarter" idx="34" hasCustomPrompt="1"/>
          </p:nvPr>
        </p:nvSpPr>
        <p:spPr>
          <a:xfrm>
            <a:off x="1943998" y="2211834"/>
            <a:ext cx="3862800" cy="980644"/>
          </a:xfrm>
          <a:prstGeom prst="rect">
            <a:avLst/>
          </a:prstGeom>
        </p:spPr>
        <p:txBody>
          <a:bodyPr wrap="square" tIns="72000" anchor="b">
            <a:spAutoFit/>
          </a:bodyPr>
          <a:lstStyle>
            <a:lvl1pPr marL="0" indent="0">
              <a:lnSpc>
                <a:spcPct val="100000"/>
              </a:lnSpc>
              <a:buNone/>
              <a:defRPr sz="14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22" name="Image">
            <a:extLst>
              <a:ext uri="{FF2B5EF4-FFF2-40B4-BE49-F238E27FC236}">
                <a16:creationId xmlns:a16="http://schemas.microsoft.com/office/drawing/2014/main" id="{822A80EC-B1B0-3442-829C-CAFABB882D10}"/>
              </a:ext>
            </a:extLst>
          </p:cNvPr>
          <p:cNvSpPr>
            <a:spLocks noGrp="1" noChangeAspect="1"/>
          </p:cNvSpPr>
          <p:nvPr>
            <p:ph type="pic" sz="quarter" idx="30"/>
          </p:nvPr>
        </p:nvSpPr>
        <p:spPr>
          <a:xfrm>
            <a:off x="5028407" y="3340920"/>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3" name="Text Placeholder 7">
            <a:extLst>
              <a:ext uri="{FF2B5EF4-FFF2-40B4-BE49-F238E27FC236}">
                <a16:creationId xmlns:a16="http://schemas.microsoft.com/office/drawing/2014/main" id="{8355F0FD-0400-F544-A20A-FFD2420BD67F}"/>
              </a:ext>
            </a:extLst>
          </p:cNvPr>
          <p:cNvSpPr>
            <a:spLocks noGrp="1"/>
          </p:cNvSpPr>
          <p:nvPr>
            <p:ph type="body" sz="quarter" idx="35" hasCustomPrompt="1"/>
          </p:nvPr>
        </p:nvSpPr>
        <p:spPr>
          <a:xfrm>
            <a:off x="6371592" y="4194182"/>
            <a:ext cx="2797200" cy="303536"/>
          </a:xfrm>
          <a:prstGeom prst="rect">
            <a:avLst/>
          </a:prstGeom>
        </p:spPr>
        <p:txBody>
          <a:bodyPr wrap="square" tIns="72000" anchor="t">
            <a:spAutoFit/>
          </a:bodyPr>
          <a:lstStyle>
            <a:lvl1pPr marL="0" indent="0">
              <a:lnSpc>
                <a:spcPct val="100000"/>
              </a:lnSpc>
              <a:spcBef>
                <a:spcPts val="1000"/>
              </a:spcBef>
              <a:buNone/>
              <a:defRPr sz="1200" b="0" i="0">
                <a:solidFill>
                  <a:schemeClr val="bg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CEE37377-A5FF-9646-B596-C7E6C7268FEA}"/>
              </a:ext>
            </a:extLst>
          </p:cNvPr>
          <p:cNvSpPr>
            <a:spLocks noGrp="1"/>
          </p:cNvSpPr>
          <p:nvPr>
            <p:ph type="body" sz="quarter" idx="36" hasCustomPrompt="1"/>
          </p:nvPr>
        </p:nvSpPr>
        <p:spPr>
          <a:xfrm>
            <a:off x="6371592" y="3870748"/>
            <a:ext cx="2797200" cy="318924"/>
          </a:xfrm>
          <a:prstGeom prst="rect">
            <a:avLst/>
          </a:prstGeom>
        </p:spPr>
        <p:txBody>
          <a:bodyPr wrap="square" tIns="72000" anchor="t">
            <a:spAutoFit/>
          </a:bodyPr>
          <a:lstStyle>
            <a:lvl1pPr marL="0" indent="0">
              <a:lnSpc>
                <a:spcPct val="100000"/>
              </a:lnSpc>
              <a:buNone/>
              <a:defRPr sz="1300" b="1" i="0">
                <a:solidFill>
                  <a:schemeClr val="accent1"/>
                </a:solidFill>
                <a:latin typeface="Equip Extended" panose="02000503030000020004" pitchFamily="2" charset="77"/>
              </a:defRPr>
            </a:lvl1pPr>
          </a:lstStyle>
          <a:p>
            <a:pPr lvl="0"/>
            <a:r>
              <a:rPr lang="en-GB" dirty="0"/>
              <a:t>Edit name</a:t>
            </a:r>
          </a:p>
        </p:txBody>
      </p:sp>
      <p:sp>
        <p:nvSpPr>
          <p:cNvPr id="31" name="Text Placeholder 7">
            <a:extLst>
              <a:ext uri="{FF2B5EF4-FFF2-40B4-BE49-F238E27FC236}">
                <a16:creationId xmlns:a16="http://schemas.microsoft.com/office/drawing/2014/main" id="{D30342F4-2876-3240-A7F5-9346EEB55FF4}"/>
              </a:ext>
            </a:extLst>
          </p:cNvPr>
          <p:cNvSpPr>
            <a:spLocks noGrp="1"/>
          </p:cNvSpPr>
          <p:nvPr>
            <p:ph type="body" sz="quarter" idx="37" hasCustomPrompt="1"/>
          </p:nvPr>
        </p:nvSpPr>
        <p:spPr>
          <a:xfrm>
            <a:off x="6371593" y="2636873"/>
            <a:ext cx="3862800" cy="980644"/>
          </a:xfrm>
          <a:prstGeom prst="rect">
            <a:avLst/>
          </a:prstGeom>
        </p:spPr>
        <p:txBody>
          <a:bodyPr wrap="square" tIns="72000" anchor="b">
            <a:spAutoFit/>
          </a:bodyPr>
          <a:lstStyle>
            <a:lvl1pPr marL="0" indent="0">
              <a:lnSpc>
                <a:spcPct val="100000"/>
              </a:lnSpc>
              <a:buNone/>
              <a:defRPr sz="14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33" name="Image">
            <a:extLst>
              <a:ext uri="{FF2B5EF4-FFF2-40B4-BE49-F238E27FC236}">
                <a16:creationId xmlns:a16="http://schemas.microsoft.com/office/drawing/2014/main" id="{A8684A1C-A560-DE49-AD50-647BDB254A86}"/>
              </a:ext>
            </a:extLst>
          </p:cNvPr>
          <p:cNvSpPr>
            <a:spLocks noGrp="1" noChangeAspect="1"/>
          </p:cNvSpPr>
          <p:nvPr>
            <p:ph type="pic" sz="quarter" idx="38"/>
          </p:nvPr>
        </p:nvSpPr>
        <p:spPr>
          <a:xfrm>
            <a:off x="9456002" y="3765959"/>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34" name="Title 1">
            <a:extLst>
              <a:ext uri="{FF2B5EF4-FFF2-40B4-BE49-F238E27FC236}">
                <a16:creationId xmlns:a16="http://schemas.microsoft.com/office/drawing/2014/main" id="{072889E0-E7E5-E147-843C-BE83DEDDF915}"/>
              </a:ext>
            </a:extLst>
          </p:cNvPr>
          <p:cNvSpPr>
            <a:spLocks noGrp="1"/>
          </p:cNvSpPr>
          <p:nvPr>
            <p:ph type="title" hasCustomPrompt="1"/>
          </p:nvPr>
        </p:nvSpPr>
        <p:spPr>
          <a:xfrm>
            <a:off x="626399" y="481125"/>
            <a:ext cx="5065199" cy="488201"/>
          </a:xfrm>
          <a:prstGeom prst="rect">
            <a:avLst/>
          </a:prstGeom>
        </p:spPr>
        <p:txBody>
          <a:bodyPr tIns="72000" anchor="t">
            <a:spAutoFit/>
          </a:bodyPr>
          <a:lstStyle>
            <a:lvl1pPr>
              <a:lnSpc>
                <a:spcPct val="100000"/>
              </a:lnSpc>
              <a:defRPr sz="2400" b="1" i="0">
                <a:solidFill>
                  <a:schemeClr val="bg1"/>
                </a:solidFill>
                <a:latin typeface="Equip Extended" panose="02000503030000020004" pitchFamily="2" charset="77"/>
              </a:defRPr>
            </a:lvl1pPr>
          </a:lstStyle>
          <a:p>
            <a:r>
              <a:rPr lang="en-GB" dirty="0"/>
              <a:t>Edit title</a:t>
            </a:r>
            <a:endParaRPr lang="en-PT" dirty="0"/>
          </a:p>
        </p:txBody>
      </p:sp>
      <p:sp>
        <p:nvSpPr>
          <p:cNvPr id="35" name="Text Placeholder 7">
            <a:extLst>
              <a:ext uri="{FF2B5EF4-FFF2-40B4-BE49-F238E27FC236}">
                <a16:creationId xmlns:a16="http://schemas.microsoft.com/office/drawing/2014/main" id="{191DEFED-AA81-4D42-88DF-A4B7EFBEDCBB}"/>
              </a:ext>
            </a:extLst>
          </p:cNvPr>
          <p:cNvSpPr>
            <a:spLocks noGrp="1"/>
          </p:cNvSpPr>
          <p:nvPr>
            <p:ph type="body" sz="quarter" idx="29" hasCustomPrompt="1"/>
          </p:nvPr>
        </p:nvSpPr>
        <p:spPr>
          <a:xfrm>
            <a:off x="626401" y="930188"/>
            <a:ext cx="5065200" cy="365091"/>
          </a:xfrm>
          <a:prstGeom prst="rect">
            <a:avLst/>
          </a:prstGeom>
        </p:spPr>
        <p:txBody>
          <a:bodyPr wrap="square" tIns="72000" anchor="t">
            <a:spAutoFit/>
          </a:bodyPr>
          <a:lstStyle>
            <a:lvl1pPr marL="0" indent="0">
              <a:lnSpc>
                <a:spcPct val="100000"/>
              </a:lnSpc>
              <a:buNone/>
              <a:defRPr sz="1600" b="0" i="0">
                <a:solidFill>
                  <a:schemeClr val="bg1"/>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239974904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2_3_Info Quotes Blu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A87CDB-10A3-0E42-8920-0747E24E9DEE}"/>
              </a:ext>
            </a:extLst>
          </p:cNvPr>
          <p:cNvSpPr/>
          <p:nvPr userDrawn="1"/>
        </p:nvSpPr>
        <p:spPr>
          <a:xfrm>
            <a:off x="5691598" y="0"/>
            <a:ext cx="6500402" cy="6858000"/>
          </a:xfrm>
          <a:prstGeom prst="rect">
            <a:avLst/>
          </a:prstGeom>
          <a:solidFill>
            <a:srgbClr val="0929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T"/>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7010399" y="2602167"/>
            <a:ext cx="2797200" cy="288147"/>
          </a:xfrm>
          <a:prstGeom prst="rect">
            <a:avLst/>
          </a:prstGeom>
        </p:spPr>
        <p:txBody>
          <a:bodyPr wrap="square" tIns="72000" anchor="t">
            <a:spAutoFit/>
          </a:bodyPr>
          <a:lstStyle>
            <a:lvl1pPr marL="0" indent="0">
              <a:lnSpc>
                <a:spcPct val="100000"/>
              </a:lnSpc>
              <a:spcBef>
                <a:spcPts val="1000"/>
              </a:spcBef>
              <a:buNone/>
              <a:defRPr sz="1100" b="0" i="0">
                <a:solidFill>
                  <a:schemeClr val="bg1"/>
                </a:solidFill>
                <a:latin typeface="Equip Light" panose="02000503000000020004" pitchFamily="2" charset="77"/>
              </a:defRPr>
            </a:lvl1pPr>
          </a:lstStyle>
          <a:p>
            <a:pPr lvl="0"/>
            <a:r>
              <a:rPr lang="en-GB" dirty="0"/>
              <a:t>Edit position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7010399" y="2278733"/>
            <a:ext cx="2797200" cy="303536"/>
          </a:xfrm>
          <a:prstGeom prst="rect">
            <a:avLst/>
          </a:prstGeom>
        </p:spPr>
        <p:txBody>
          <a:bodyPr wrap="square" tIns="72000" anchor="t">
            <a:spAutoFit/>
          </a:bodyPr>
          <a:lstStyle>
            <a:lvl1pPr marL="0" indent="0">
              <a:lnSpc>
                <a:spcPct val="100000"/>
              </a:lnSpc>
              <a:buNone/>
              <a:defRPr sz="1200" b="1" i="0">
                <a:solidFill>
                  <a:schemeClr val="accent1"/>
                </a:solidFill>
                <a:latin typeface="Equip Extended" panose="02000503030000020004" pitchFamily="2" charset="77"/>
              </a:defRPr>
            </a:lvl1pPr>
          </a:lstStyle>
          <a:p>
            <a:pPr lvl="0"/>
            <a:r>
              <a:rPr lang="en-GB" dirty="0"/>
              <a:t>Edit name</a:t>
            </a:r>
          </a:p>
        </p:txBody>
      </p:sp>
      <p:sp>
        <p:nvSpPr>
          <p:cNvPr id="3" name="TextBox 2">
            <a:extLst>
              <a:ext uri="{FF2B5EF4-FFF2-40B4-BE49-F238E27FC236}">
                <a16:creationId xmlns:a16="http://schemas.microsoft.com/office/drawing/2014/main" id="{887C61D2-B01E-A14D-A3C4-B70E84D40EC0}"/>
              </a:ext>
            </a:extLst>
          </p:cNvPr>
          <p:cNvSpPr txBox="1"/>
          <p:nvPr userDrawn="1"/>
        </p:nvSpPr>
        <p:spPr>
          <a:xfrm>
            <a:off x="6333156" y="326194"/>
            <a:ext cx="630301" cy="1323439"/>
          </a:xfrm>
          <a:prstGeom prst="rect">
            <a:avLst/>
          </a:prstGeom>
          <a:noFill/>
        </p:spPr>
        <p:txBody>
          <a:bodyPr wrap="none" rtlCol="0">
            <a:spAutoFit/>
          </a:bodyPr>
          <a:lstStyle/>
          <a:p>
            <a:r>
              <a:rPr lang="en-PT" sz="8000" b="1" i="0" dirty="0">
                <a:solidFill>
                  <a:schemeClr val="accent1"/>
                </a:solidFill>
                <a:latin typeface="Equip Extended" panose="02000503030000020004" pitchFamily="2" charset="77"/>
              </a:rPr>
              <a:t>“</a:t>
            </a:r>
          </a:p>
        </p:txBody>
      </p:sp>
      <p:sp>
        <p:nvSpPr>
          <p:cNvPr id="20" name="TextBox 19">
            <a:extLst>
              <a:ext uri="{FF2B5EF4-FFF2-40B4-BE49-F238E27FC236}">
                <a16:creationId xmlns:a16="http://schemas.microsoft.com/office/drawing/2014/main" id="{649D3518-BE06-3C4F-9B82-13D47749E849}"/>
              </a:ext>
            </a:extLst>
          </p:cNvPr>
          <p:cNvSpPr txBox="1"/>
          <p:nvPr userDrawn="1"/>
        </p:nvSpPr>
        <p:spPr>
          <a:xfrm>
            <a:off x="10925052" y="5626330"/>
            <a:ext cx="628698" cy="1323439"/>
          </a:xfrm>
          <a:prstGeom prst="rect">
            <a:avLst/>
          </a:prstGeom>
          <a:noFill/>
        </p:spPr>
        <p:txBody>
          <a:bodyPr wrap="none" rtlCol="0" anchor="b">
            <a:noAutofit/>
          </a:bodyPr>
          <a:lstStyle/>
          <a:p>
            <a:r>
              <a:rPr lang="en-PT" sz="8000" b="1" i="0" dirty="0">
                <a:solidFill>
                  <a:schemeClr val="accent1"/>
                </a:solidFill>
                <a:latin typeface="Equip Extended" panose="02000503030000020004" pitchFamily="2" charset="77"/>
              </a:rPr>
              <a:t>”</a:t>
            </a:r>
          </a:p>
        </p:txBody>
      </p:sp>
      <p:sp>
        <p:nvSpPr>
          <p:cNvPr id="21" name="Text Placeholder 7">
            <a:extLst>
              <a:ext uri="{FF2B5EF4-FFF2-40B4-BE49-F238E27FC236}">
                <a16:creationId xmlns:a16="http://schemas.microsoft.com/office/drawing/2014/main" id="{C1B2D925-6381-9A47-8EBA-795195C8ABB8}"/>
              </a:ext>
            </a:extLst>
          </p:cNvPr>
          <p:cNvSpPr>
            <a:spLocks noGrp="1"/>
          </p:cNvSpPr>
          <p:nvPr>
            <p:ph type="body" sz="quarter" idx="34" hasCustomPrompt="1"/>
          </p:nvPr>
        </p:nvSpPr>
        <p:spPr>
          <a:xfrm>
            <a:off x="7010400" y="1220223"/>
            <a:ext cx="3862800" cy="857533"/>
          </a:xfrm>
          <a:prstGeom prst="rect">
            <a:avLst/>
          </a:prstGeom>
        </p:spPr>
        <p:txBody>
          <a:bodyPr wrap="square" tIns="72000" anchor="t">
            <a:spAutoFit/>
          </a:bodyPr>
          <a:lstStyle>
            <a:lvl1pPr marL="0" indent="0">
              <a:lnSpc>
                <a:spcPct val="100000"/>
              </a:lnSpc>
              <a:buNone/>
              <a:defRPr sz="12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22" name="Image">
            <a:extLst>
              <a:ext uri="{FF2B5EF4-FFF2-40B4-BE49-F238E27FC236}">
                <a16:creationId xmlns:a16="http://schemas.microsoft.com/office/drawing/2014/main" id="{822A80EC-B1B0-3442-829C-CAFABB882D10}"/>
              </a:ext>
            </a:extLst>
          </p:cNvPr>
          <p:cNvSpPr>
            <a:spLocks noGrp="1" noChangeAspect="1"/>
          </p:cNvSpPr>
          <p:nvPr>
            <p:ph type="pic" sz="quarter" idx="30"/>
          </p:nvPr>
        </p:nvSpPr>
        <p:spPr>
          <a:xfrm>
            <a:off x="10094809" y="2173944"/>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3" name="Text Placeholder 7">
            <a:extLst>
              <a:ext uri="{FF2B5EF4-FFF2-40B4-BE49-F238E27FC236}">
                <a16:creationId xmlns:a16="http://schemas.microsoft.com/office/drawing/2014/main" id="{8355F0FD-0400-F544-A20A-FFD2420BD67F}"/>
              </a:ext>
            </a:extLst>
          </p:cNvPr>
          <p:cNvSpPr>
            <a:spLocks noGrp="1"/>
          </p:cNvSpPr>
          <p:nvPr>
            <p:ph type="body" sz="quarter" idx="35" hasCustomPrompt="1"/>
          </p:nvPr>
        </p:nvSpPr>
        <p:spPr>
          <a:xfrm>
            <a:off x="7010399" y="4794190"/>
            <a:ext cx="2797200" cy="288147"/>
          </a:xfrm>
          <a:prstGeom prst="rect">
            <a:avLst/>
          </a:prstGeom>
        </p:spPr>
        <p:txBody>
          <a:bodyPr wrap="square" tIns="72000" anchor="t">
            <a:spAutoFit/>
          </a:bodyPr>
          <a:lstStyle>
            <a:lvl1pPr marL="0" indent="0">
              <a:lnSpc>
                <a:spcPct val="100000"/>
              </a:lnSpc>
              <a:spcBef>
                <a:spcPts val="1000"/>
              </a:spcBef>
              <a:buNone/>
              <a:defRPr sz="1100" b="0" i="0">
                <a:solidFill>
                  <a:schemeClr val="bg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CEE37377-A5FF-9646-B596-C7E6C7268FEA}"/>
              </a:ext>
            </a:extLst>
          </p:cNvPr>
          <p:cNvSpPr>
            <a:spLocks noGrp="1"/>
          </p:cNvSpPr>
          <p:nvPr>
            <p:ph type="body" sz="quarter" idx="36" hasCustomPrompt="1"/>
          </p:nvPr>
        </p:nvSpPr>
        <p:spPr>
          <a:xfrm>
            <a:off x="7010399" y="4470756"/>
            <a:ext cx="2797200" cy="303536"/>
          </a:xfrm>
          <a:prstGeom prst="rect">
            <a:avLst/>
          </a:prstGeom>
        </p:spPr>
        <p:txBody>
          <a:bodyPr wrap="square" tIns="72000" anchor="t">
            <a:spAutoFit/>
          </a:bodyPr>
          <a:lstStyle>
            <a:lvl1pPr marL="0" indent="0">
              <a:lnSpc>
                <a:spcPct val="100000"/>
              </a:lnSpc>
              <a:buNone/>
              <a:defRPr sz="1200" b="1" i="0">
                <a:solidFill>
                  <a:schemeClr val="accent1"/>
                </a:solidFill>
                <a:latin typeface="Equip Extended" panose="02000503030000020004" pitchFamily="2" charset="77"/>
              </a:defRPr>
            </a:lvl1pPr>
          </a:lstStyle>
          <a:p>
            <a:pPr lvl="0"/>
            <a:r>
              <a:rPr lang="en-GB" dirty="0"/>
              <a:t>Edit name</a:t>
            </a:r>
          </a:p>
        </p:txBody>
      </p:sp>
      <p:sp>
        <p:nvSpPr>
          <p:cNvPr id="31" name="Text Placeholder 7">
            <a:extLst>
              <a:ext uri="{FF2B5EF4-FFF2-40B4-BE49-F238E27FC236}">
                <a16:creationId xmlns:a16="http://schemas.microsoft.com/office/drawing/2014/main" id="{D30342F4-2876-3240-A7F5-9346EEB55FF4}"/>
              </a:ext>
            </a:extLst>
          </p:cNvPr>
          <p:cNvSpPr>
            <a:spLocks noGrp="1"/>
          </p:cNvSpPr>
          <p:nvPr>
            <p:ph type="body" sz="quarter" idx="37" hasCustomPrompt="1"/>
          </p:nvPr>
        </p:nvSpPr>
        <p:spPr>
          <a:xfrm>
            <a:off x="7010400" y="3412246"/>
            <a:ext cx="3862800" cy="857533"/>
          </a:xfrm>
          <a:prstGeom prst="rect">
            <a:avLst/>
          </a:prstGeom>
        </p:spPr>
        <p:txBody>
          <a:bodyPr wrap="square" tIns="72000" anchor="t">
            <a:spAutoFit/>
          </a:bodyPr>
          <a:lstStyle>
            <a:lvl1pPr marL="0" indent="0">
              <a:lnSpc>
                <a:spcPct val="100000"/>
              </a:lnSpc>
              <a:buNone/>
              <a:defRPr sz="12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33" name="Image">
            <a:extLst>
              <a:ext uri="{FF2B5EF4-FFF2-40B4-BE49-F238E27FC236}">
                <a16:creationId xmlns:a16="http://schemas.microsoft.com/office/drawing/2014/main" id="{A8684A1C-A560-DE49-AD50-647BDB254A86}"/>
              </a:ext>
            </a:extLst>
          </p:cNvPr>
          <p:cNvSpPr>
            <a:spLocks noGrp="1" noChangeAspect="1"/>
          </p:cNvSpPr>
          <p:nvPr>
            <p:ph type="pic" sz="quarter" idx="38"/>
          </p:nvPr>
        </p:nvSpPr>
        <p:spPr>
          <a:xfrm>
            <a:off x="10094809" y="4365967"/>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17" name="Text Placeholder 7">
            <a:extLst>
              <a:ext uri="{FF2B5EF4-FFF2-40B4-BE49-F238E27FC236}">
                <a16:creationId xmlns:a16="http://schemas.microsoft.com/office/drawing/2014/main" id="{C4E74E73-E5E9-9A4B-B770-38AF5E5DD240}"/>
              </a:ext>
            </a:extLst>
          </p:cNvPr>
          <p:cNvSpPr>
            <a:spLocks noGrp="1"/>
          </p:cNvSpPr>
          <p:nvPr>
            <p:ph type="body" sz="quarter" idx="10" hasCustomPrompt="1"/>
          </p:nvPr>
        </p:nvSpPr>
        <p:spPr>
          <a:xfrm>
            <a:off x="639385" y="5876515"/>
            <a:ext cx="4332213" cy="498475"/>
          </a:xfrm>
        </p:spPr>
        <p:txBody>
          <a:bodyPr anchor="ctr">
            <a:normAutofit/>
          </a:bodyPr>
          <a:lstStyle>
            <a:lvl1pPr marL="0" indent="0">
              <a:buNone/>
              <a:defRPr sz="1000" b="0" i="0">
                <a:solidFill>
                  <a:schemeClr val="bg2"/>
                </a:solidFill>
                <a:latin typeface="Equip Extended Light" panose="02000503000000020004" pitchFamily="2" charset="77"/>
              </a:defRPr>
            </a:lvl1pPr>
          </a:lstStyle>
          <a:p>
            <a:pPr lvl="0"/>
            <a:r>
              <a:rPr lang="en-GB" dirty="0"/>
              <a:t>Edit Footnote</a:t>
            </a:r>
          </a:p>
        </p:txBody>
      </p:sp>
      <p:sp>
        <p:nvSpPr>
          <p:cNvPr id="26" name="Content Placeholder 5">
            <a:extLst>
              <a:ext uri="{FF2B5EF4-FFF2-40B4-BE49-F238E27FC236}">
                <a16:creationId xmlns:a16="http://schemas.microsoft.com/office/drawing/2014/main" id="{687D0E9D-AC0E-0C40-84D7-30F7F044763B}"/>
              </a:ext>
            </a:extLst>
          </p:cNvPr>
          <p:cNvSpPr>
            <a:spLocks noGrp="1"/>
          </p:cNvSpPr>
          <p:nvPr>
            <p:ph sz="quarter" idx="11"/>
          </p:nvPr>
        </p:nvSpPr>
        <p:spPr>
          <a:xfrm>
            <a:off x="626400" y="1602250"/>
            <a:ext cx="4332213" cy="4024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T"/>
          </a:p>
        </p:txBody>
      </p:sp>
      <p:sp>
        <p:nvSpPr>
          <p:cNvPr id="27" name="Title 1">
            <a:extLst>
              <a:ext uri="{FF2B5EF4-FFF2-40B4-BE49-F238E27FC236}">
                <a16:creationId xmlns:a16="http://schemas.microsoft.com/office/drawing/2014/main" id="{70F09E0D-5EBD-9240-BAA8-80440A6FA27A}"/>
              </a:ext>
            </a:extLst>
          </p:cNvPr>
          <p:cNvSpPr>
            <a:spLocks noGrp="1"/>
          </p:cNvSpPr>
          <p:nvPr>
            <p:ph type="title" hasCustomPrompt="1"/>
          </p:nvPr>
        </p:nvSpPr>
        <p:spPr>
          <a:xfrm>
            <a:off x="626400" y="481125"/>
            <a:ext cx="4332212" cy="488201"/>
          </a:xfrm>
          <a:prstGeom prst="rect">
            <a:avLst/>
          </a:prstGeom>
        </p:spPr>
        <p:txBody>
          <a:bodyPr wrap="square" tIns="72000" anchor="t">
            <a:spAutoFit/>
          </a:bodyPr>
          <a:lstStyle>
            <a:lvl1pPr>
              <a:lnSpc>
                <a:spcPct val="100000"/>
              </a:lnSpc>
              <a:defRPr sz="2400" b="1" i="0">
                <a:solidFill>
                  <a:schemeClr val="tx1"/>
                </a:solidFill>
                <a:latin typeface="Equip Extended" panose="02000503030000020004" pitchFamily="2" charset="77"/>
              </a:defRPr>
            </a:lvl1pPr>
          </a:lstStyle>
          <a:p>
            <a:r>
              <a:rPr lang="en-GB" dirty="0"/>
              <a:t>Edit title</a:t>
            </a:r>
            <a:endParaRPr lang="en-PT" dirty="0"/>
          </a:p>
        </p:txBody>
      </p:sp>
      <p:sp>
        <p:nvSpPr>
          <p:cNvPr id="28" name="Text Placeholder 7">
            <a:extLst>
              <a:ext uri="{FF2B5EF4-FFF2-40B4-BE49-F238E27FC236}">
                <a16:creationId xmlns:a16="http://schemas.microsoft.com/office/drawing/2014/main" id="{CEAD30E0-4523-D945-A80B-BD0036983D2D}"/>
              </a:ext>
            </a:extLst>
          </p:cNvPr>
          <p:cNvSpPr>
            <a:spLocks noGrp="1"/>
          </p:cNvSpPr>
          <p:nvPr>
            <p:ph type="body" sz="quarter" idx="29" hasCustomPrompt="1"/>
          </p:nvPr>
        </p:nvSpPr>
        <p:spPr>
          <a:xfrm>
            <a:off x="626401" y="930188"/>
            <a:ext cx="4332211" cy="365091"/>
          </a:xfrm>
          <a:prstGeom prst="rect">
            <a:avLst/>
          </a:prstGeom>
        </p:spPr>
        <p:txBody>
          <a:bodyPr wrap="square" tIns="72000" anchor="t">
            <a:spAutoFit/>
          </a:bodyPr>
          <a:lstStyle>
            <a:lvl1pPr marL="0" indent="0">
              <a:lnSpc>
                <a:spcPct val="100000"/>
              </a:lnSpc>
              <a:buNone/>
              <a:defRPr sz="1600" b="0" i="0">
                <a:solidFill>
                  <a:schemeClr val="tx1"/>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193907679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2_4_Info Quotes Purpl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A87CDB-10A3-0E42-8920-0747E24E9DEE}"/>
              </a:ext>
            </a:extLst>
          </p:cNvPr>
          <p:cNvSpPr/>
          <p:nvPr userDrawn="1"/>
        </p:nvSpPr>
        <p:spPr>
          <a:xfrm>
            <a:off x="5691598" y="0"/>
            <a:ext cx="6500402" cy="6858000"/>
          </a:xfrm>
          <a:prstGeom prst="rect">
            <a:avLst/>
          </a:prstGeom>
          <a:solidFill>
            <a:srgbClr val="2E00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T"/>
          </a:p>
        </p:txBody>
      </p:sp>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03600" y="379903"/>
            <a:ext cx="813599" cy="715078"/>
          </a:xfrm>
          <a:prstGeom prst="rect">
            <a:avLst/>
          </a:prstGeom>
        </p:spPr>
      </p:pic>
      <p:sp>
        <p:nvSpPr>
          <p:cNvPr id="11" name="Text Placeholder 7">
            <a:extLst>
              <a:ext uri="{FF2B5EF4-FFF2-40B4-BE49-F238E27FC236}">
                <a16:creationId xmlns:a16="http://schemas.microsoft.com/office/drawing/2014/main" id="{8AF0AA4A-3D78-AA42-9365-40DCCB579274}"/>
              </a:ext>
            </a:extLst>
          </p:cNvPr>
          <p:cNvSpPr>
            <a:spLocks noGrp="1"/>
          </p:cNvSpPr>
          <p:nvPr>
            <p:ph type="body" sz="quarter" idx="12" hasCustomPrompt="1"/>
          </p:nvPr>
        </p:nvSpPr>
        <p:spPr>
          <a:xfrm>
            <a:off x="7010399" y="2602167"/>
            <a:ext cx="2797200" cy="288147"/>
          </a:xfrm>
          <a:prstGeom prst="rect">
            <a:avLst/>
          </a:prstGeom>
        </p:spPr>
        <p:txBody>
          <a:bodyPr wrap="square" tIns="72000" anchor="t">
            <a:spAutoFit/>
          </a:bodyPr>
          <a:lstStyle>
            <a:lvl1pPr marL="0" indent="0">
              <a:lnSpc>
                <a:spcPct val="100000"/>
              </a:lnSpc>
              <a:spcBef>
                <a:spcPts val="1000"/>
              </a:spcBef>
              <a:buNone/>
              <a:defRPr sz="1100" b="0" i="0">
                <a:solidFill>
                  <a:schemeClr val="bg1"/>
                </a:solidFill>
                <a:latin typeface="Equip Light" panose="02000503000000020004" pitchFamily="2" charset="77"/>
              </a:defRPr>
            </a:lvl1pPr>
          </a:lstStyle>
          <a:p>
            <a:pPr lvl="0"/>
            <a:r>
              <a:rPr lang="en-GB" dirty="0"/>
              <a:t>Edit position</a:t>
            </a:r>
          </a:p>
        </p:txBody>
      </p:sp>
      <p:sp>
        <p:nvSpPr>
          <p:cNvPr id="13" name="Text Placeholder 7">
            <a:extLst>
              <a:ext uri="{FF2B5EF4-FFF2-40B4-BE49-F238E27FC236}">
                <a16:creationId xmlns:a16="http://schemas.microsoft.com/office/drawing/2014/main" id="{DD0C16C5-C102-A243-B3AE-D3937AD81F62}"/>
              </a:ext>
            </a:extLst>
          </p:cNvPr>
          <p:cNvSpPr>
            <a:spLocks noGrp="1"/>
          </p:cNvSpPr>
          <p:nvPr>
            <p:ph type="body" sz="quarter" idx="13" hasCustomPrompt="1"/>
          </p:nvPr>
        </p:nvSpPr>
        <p:spPr>
          <a:xfrm>
            <a:off x="7010399" y="2278733"/>
            <a:ext cx="2797200" cy="303536"/>
          </a:xfrm>
          <a:prstGeom prst="rect">
            <a:avLst/>
          </a:prstGeom>
        </p:spPr>
        <p:txBody>
          <a:bodyPr wrap="square" tIns="72000" anchor="t">
            <a:spAutoFit/>
          </a:bodyPr>
          <a:lstStyle>
            <a:lvl1pPr marL="0" indent="0">
              <a:lnSpc>
                <a:spcPct val="100000"/>
              </a:lnSpc>
              <a:buNone/>
              <a:defRPr sz="1200" b="1" i="0">
                <a:solidFill>
                  <a:schemeClr val="accent1"/>
                </a:solidFill>
                <a:latin typeface="Equip Extended" panose="02000503030000020004" pitchFamily="2" charset="77"/>
              </a:defRPr>
            </a:lvl1pPr>
          </a:lstStyle>
          <a:p>
            <a:pPr lvl="0"/>
            <a:r>
              <a:rPr lang="en-GB" dirty="0"/>
              <a:t>Edit name</a:t>
            </a:r>
          </a:p>
        </p:txBody>
      </p:sp>
      <p:sp>
        <p:nvSpPr>
          <p:cNvPr id="3" name="TextBox 2">
            <a:extLst>
              <a:ext uri="{FF2B5EF4-FFF2-40B4-BE49-F238E27FC236}">
                <a16:creationId xmlns:a16="http://schemas.microsoft.com/office/drawing/2014/main" id="{887C61D2-B01E-A14D-A3C4-B70E84D40EC0}"/>
              </a:ext>
            </a:extLst>
          </p:cNvPr>
          <p:cNvSpPr txBox="1"/>
          <p:nvPr userDrawn="1"/>
        </p:nvSpPr>
        <p:spPr>
          <a:xfrm>
            <a:off x="6333156" y="326194"/>
            <a:ext cx="630301" cy="1323439"/>
          </a:xfrm>
          <a:prstGeom prst="rect">
            <a:avLst/>
          </a:prstGeom>
          <a:noFill/>
        </p:spPr>
        <p:txBody>
          <a:bodyPr wrap="none" rtlCol="0">
            <a:spAutoFit/>
          </a:bodyPr>
          <a:lstStyle/>
          <a:p>
            <a:r>
              <a:rPr lang="en-PT" sz="8000" b="1" i="0" dirty="0">
                <a:solidFill>
                  <a:schemeClr val="accent1"/>
                </a:solidFill>
                <a:latin typeface="Equip Extended" panose="02000503030000020004" pitchFamily="2" charset="77"/>
              </a:rPr>
              <a:t>“</a:t>
            </a:r>
          </a:p>
        </p:txBody>
      </p:sp>
      <p:sp>
        <p:nvSpPr>
          <p:cNvPr id="20" name="TextBox 19">
            <a:extLst>
              <a:ext uri="{FF2B5EF4-FFF2-40B4-BE49-F238E27FC236}">
                <a16:creationId xmlns:a16="http://schemas.microsoft.com/office/drawing/2014/main" id="{649D3518-BE06-3C4F-9B82-13D47749E849}"/>
              </a:ext>
            </a:extLst>
          </p:cNvPr>
          <p:cNvSpPr txBox="1"/>
          <p:nvPr userDrawn="1"/>
        </p:nvSpPr>
        <p:spPr>
          <a:xfrm>
            <a:off x="10925052" y="5626330"/>
            <a:ext cx="628698" cy="1323439"/>
          </a:xfrm>
          <a:prstGeom prst="rect">
            <a:avLst/>
          </a:prstGeom>
          <a:noFill/>
        </p:spPr>
        <p:txBody>
          <a:bodyPr wrap="none" rtlCol="0" anchor="b">
            <a:noAutofit/>
          </a:bodyPr>
          <a:lstStyle/>
          <a:p>
            <a:r>
              <a:rPr lang="en-PT" sz="8000" b="1" i="0" dirty="0">
                <a:solidFill>
                  <a:schemeClr val="accent1"/>
                </a:solidFill>
                <a:latin typeface="Equip Extended" panose="02000503030000020004" pitchFamily="2" charset="77"/>
              </a:rPr>
              <a:t>”</a:t>
            </a:r>
          </a:p>
        </p:txBody>
      </p:sp>
      <p:sp>
        <p:nvSpPr>
          <p:cNvPr id="21" name="Text Placeholder 7">
            <a:extLst>
              <a:ext uri="{FF2B5EF4-FFF2-40B4-BE49-F238E27FC236}">
                <a16:creationId xmlns:a16="http://schemas.microsoft.com/office/drawing/2014/main" id="{C1B2D925-6381-9A47-8EBA-795195C8ABB8}"/>
              </a:ext>
            </a:extLst>
          </p:cNvPr>
          <p:cNvSpPr>
            <a:spLocks noGrp="1"/>
          </p:cNvSpPr>
          <p:nvPr>
            <p:ph type="body" sz="quarter" idx="34" hasCustomPrompt="1"/>
          </p:nvPr>
        </p:nvSpPr>
        <p:spPr>
          <a:xfrm>
            <a:off x="7010400" y="1220223"/>
            <a:ext cx="3862800" cy="857533"/>
          </a:xfrm>
          <a:prstGeom prst="rect">
            <a:avLst/>
          </a:prstGeom>
        </p:spPr>
        <p:txBody>
          <a:bodyPr wrap="square" tIns="72000" anchor="t">
            <a:spAutoFit/>
          </a:bodyPr>
          <a:lstStyle>
            <a:lvl1pPr marL="0" indent="0">
              <a:lnSpc>
                <a:spcPct val="100000"/>
              </a:lnSpc>
              <a:buNone/>
              <a:defRPr sz="12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22" name="Image">
            <a:extLst>
              <a:ext uri="{FF2B5EF4-FFF2-40B4-BE49-F238E27FC236}">
                <a16:creationId xmlns:a16="http://schemas.microsoft.com/office/drawing/2014/main" id="{822A80EC-B1B0-3442-829C-CAFABB882D10}"/>
              </a:ext>
            </a:extLst>
          </p:cNvPr>
          <p:cNvSpPr>
            <a:spLocks noGrp="1" noChangeAspect="1"/>
          </p:cNvSpPr>
          <p:nvPr>
            <p:ph type="pic" sz="quarter" idx="30"/>
          </p:nvPr>
        </p:nvSpPr>
        <p:spPr>
          <a:xfrm>
            <a:off x="10094809" y="2173944"/>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3" name="Text Placeholder 7">
            <a:extLst>
              <a:ext uri="{FF2B5EF4-FFF2-40B4-BE49-F238E27FC236}">
                <a16:creationId xmlns:a16="http://schemas.microsoft.com/office/drawing/2014/main" id="{8355F0FD-0400-F544-A20A-FFD2420BD67F}"/>
              </a:ext>
            </a:extLst>
          </p:cNvPr>
          <p:cNvSpPr>
            <a:spLocks noGrp="1"/>
          </p:cNvSpPr>
          <p:nvPr>
            <p:ph type="body" sz="quarter" idx="35" hasCustomPrompt="1"/>
          </p:nvPr>
        </p:nvSpPr>
        <p:spPr>
          <a:xfrm>
            <a:off x="7010399" y="4794190"/>
            <a:ext cx="2797200" cy="288147"/>
          </a:xfrm>
          <a:prstGeom prst="rect">
            <a:avLst/>
          </a:prstGeom>
        </p:spPr>
        <p:txBody>
          <a:bodyPr wrap="square" tIns="72000" anchor="t">
            <a:spAutoFit/>
          </a:bodyPr>
          <a:lstStyle>
            <a:lvl1pPr marL="0" indent="0">
              <a:lnSpc>
                <a:spcPct val="100000"/>
              </a:lnSpc>
              <a:spcBef>
                <a:spcPts val="1000"/>
              </a:spcBef>
              <a:buNone/>
              <a:defRPr sz="1100" b="0" i="0">
                <a:solidFill>
                  <a:schemeClr val="bg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CEE37377-A5FF-9646-B596-C7E6C7268FEA}"/>
              </a:ext>
            </a:extLst>
          </p:cNvPr>
          <p:cNvSpPr>
            <a:spLocks noGrp="1"/>
          </p:cNvSpPr>
          <p:nvPr>
            <p:ph type="body" sz="quarter" idx="36" hasCustomPrompt="1"/>
          </p:nvPr>
        </p:nvSpPr>
        <p:spPr>
          <a:xfrm>
            <a:off x="7010399" y="4470756"/>
            <a:ext cx="2797200" cy="303536"/>
          </a:xfrm>
          <a:prstGeom prst="rect">
            <a:avLst/>
          </a:prstGeom>
        </p:spPr>
        <p:txBody>
          <a:bodyPr wrap="square" tIns="72000" anchor="t">
            <a:spAutoFit/>
          </a:bodyPr>
          <a:lstStyle>
            <a:lvl1pPr marL="0" indent="0">
              <a:lnSpc>
                <a:spcPct val="100000"/>
              </a:lnSpc>
              <a:buNone/>
              <a:defRPr sz="1200" b="1" i="0">
                <a:solidFill>
                  <a:schemeClr val="accent1"/>
                </a:solidFill>
                <a:latin typeface="Equip Extended" panose="02000503030000020004" pitchFamily="2" charset="77"/>
              </a:defRPr>
            </a:lvl1pPr>
          </a:lstStyle>
          <a:p>
            <a:pPr lvl="0"/>
            <a:r>
              <a:rPr lang="en-GB" dirty="0"/>
              <a:t>Edit name</a:t>
            </a:r>
          </a:p>
        </p:txBody>
      </p:sp>
      <p:sp>
        <p:nvSpPr>
          <p:cNvPr id="31" name="Text Placeholder 7">
            <a:extLst>
              <a:ext uri="{FF2B5EF4-FFF2-40B4-BE49-F238E27FC236}">
                <a16:creationId xmlns:a16="http://schemas.microsoft.com/office/drawing/2014/main" id="{D30342F4-2876-3240-A7F5-9346EEB55FF4}"/>
              </a:ext>
            </a:extLst>
          </p:cNvPr>
          <p:cNvSpPr>
            <a:spLocks noGrp="1"/>
          </p:cNvSpPr>
          <p:nvPr>
            <p:ph type="body" sz="quarter" idx="37" hasCustomPrompt="1"/>
          </p:nvPr>
        </p:nvSpPr>
        <p:spPr>
          <a:xfrm>
            <a:off x="7010400" y="3412246"/>
            <a:ext cx="3862800" cy="857533"/>
          </a:xfrm>
          <a:prstGeom prst="rect">
            <a:avLst/>
          </a:prstGeom>
        </p:spPr>
        <p:txBody>
          <a:bodyPr wrap="square" tIns="72000" anchor="t">
            <a:spAutoFit/>
          </a:bodyPr>
          <a:lstStyle>
            <a:lvl1pPr marL="0" indent="0">
              <a:lnSpc>
                <a:spcPct val="100000"/>
              </a:lnSpc>
              <a:buNone/>
              <a:defRPr sz="1200" b="0" i="1">
                <a:solidFill>
                  <a:schemeClr val="bg1"/>
                </a:solidFill>
                <a:latin typeface="Equip Extended Light" panose="02000503000000020004" pitchFamily="2" charset="77"/>
              </a:defRPr>
            </a:lvl1pPr>
          </a:lstStyle>
          <a:p>
            <a:pPr lvl="0"/>
            <a:r>
              <a:rPr lang="en-GB" dirty="0"/>
              <a:t>Nagarro behaves like a start-up,  ready for anything, very result  oriented and not dwindling until  we as a customer have gotten  what we want. </a:t>
            </a:r>
          </a:p>
        </p:txBody>
      </p:sp>
      <p:sp>
        <p:nvSpPr>
          <p:cNvPr id="33" name="Image">
            <a:extLst>
              <a:ext uri="{FF2B5EF4-FFF2-40B4-BE49-F238E27FC236}">
                <a16:creationId xmlns:a16="http://schemas.microsoft.com/office/drawing/2014/main" id="{A8684A1C-A560-DE49-AD50-647BDB254A86}"/>
              </a:ext>
            </a:extLst>
          </p:cNvPr>
          <p:cNvSpPr>
            <a:spLocks noGrp="1" noChangeAspect="1"/>
          </p:cNvSpPr>
          <p:nvPr>
            <p:ph type="pic" sz="quarter" idx="38"/>
          </p:nvPr>
        </p:nvSpPr>
        <p:spPr>
          <a:xfrm>
            <a:off x="10094809" y="4365967"/>
            <a:ext cx="792000" cy="7920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17" name="Text Placeholder 7">
            <a:extLst>
              <a:ext uri="{FF2B5EF4-FFF2-40B4-BE49-F238E27FC236}">
                <a16:creationId xmlns:a16="http://schemas.microsoft.com/office/drawing/2014/main" id="{C4E74E73-E5E9-9A4B-B770-38AF5E5DD240}"/>
              </a:ext>
            </a:extLst>
          </p:cNvPr>
          <p:cNvSpPr>
            <a:spLocks noGrp="1"/>
          </p:cNvSpPr>
          <p:nvPr>
            <p:ph type="body" sz="quarter" idx="10" hasCustomPrompt="1"/>
          </p:nvPr>
        </p:nvSpPr>
        <p:spPr>
          <a:xfrm>
            <a:off x="639385" y="5876515"/>
            <a:ext cx="4332213" cy="498475"/>
          </a:xfrm>
        </p:spPr>
        <p:txBody>
          <a:bodyPr anchor="ctr">
            <a:normAutofit/>
          </a:bodyPr>
          <a:lstStyle>
            <a:lvl1pPr marL="0" indent="0">
              <a:buNone/>
              <a:defRPr sz="1000" b="0" i="0">
                <a:solidFill>
                  <a:schemeClr val="bg2"/>
                </a:solidFill>
                <a:latin typeface="Equip Extended Light" panose="02000503000000020004" pitchFamily="2" charset="77"/>
              </a:defRPr>
            </a:lvl1pPr>
          </a:lstStyle>
          <a:p>
            <a:pPr lvl="0"/>
            <a:r>
              <a:rPr lang="en-GB" dirty="0"/>
              <a:t>Edit Footnote</a:t>
            </a:r>
          </a:p>
        </p:txBody>
      </p:sp>
      <p:sp>
        <p:nvSpPr>
          <p:cNvPr id="26" name="Content Placeholder 5">
            <a:extLst>
              <a:ext uri="{FF2B5EF4-FFF2-40B4-BE49-F238E27FC236}">
                <a16:creationId xmlns:a16="http://schemas.microsoft.com/office/drawing/2014/main" id="{687D0E9D-AC0E-0C40-84D7-30F7F044763B}"/>
              </a:ext>
            </a:extLst>
          </p:cNvPr>
          <p:cNvSpPr>
            <a:spLocks noGrp="1"/>
          </p:cNvSpPr>
          <p:nvPr>
            <p:ph sz="quarter" idx="11"/>
          </p:nvPr>
        </p:nvSpPr>
        <p:spPr>
          <a:xfrm>
            <a:off x="626400" y="1602250"/>
            <a:ext cx="4332213" cy="4024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T"/>
          </a:p>
        </p:txBody>
      </p:sp>
      <p:sp>
        <p:nvSpPr>
          <p:cNvPr id="27" name="Title 1">
            <a:extLst>
              <a:ext uri="{FF2B5EF4-FFF2-40B4-BE49-F238E27FC236}">
                <a16:creationId xmlns:a16="http://schemas.microsoft.com/office/drawing/2014/main" id="{70F09E0D-5EBD-9240-BAA8-80440A6FA27A}"/>
              </a:ext>
            </a:extLst>
          </p:cNvPr>
          <p:cNvSpPr>
            <a:spLocks noGrp="1"/>
          </p:cNvSpPr>
          <p:nvPr>
            <p:ph type="title" hasCustomPrompt="1"/>
          </p:nvPr>
        </p:nvSpPr>
        <p:spPr>
          <a:xfrm>
            <a:off x="626400" y="481125"/>
            <a:ext cx="4332212" cy="488201"/>
          </a:xfrm>
          <a:prstGeom prst="rect">
            <a:avLst/>
          </a:prstGeom>
        </p:spPr>
        <p:txBody>
          <a:bodyPr wrap="square" tIns="72000" anchor="t">
            <a:spAutoFit/>
          </a:bodyPr>
          <a:lstStyle>
            <a:lvl1pPr>
              <a:lnSpc>
                <a:spcPct val="100000"/>
              </a:lnSpc>
              <a:defRPr sz="2400" b="1" i="0">
                <a:solidFill>
                  <a:schemeClr val="tx1"/>
                </a:solidFill>
                <a:latin typeface="Equip Extended" panose="02000503030000020004" pitchFamily="2" charset="77"/>
              </a:defRPr>
            </a:lvl1pPr>
          </a:lstStyle>
          <a:p>
            <a:r>
              <a:rPr lang="en-GB" dirty="0"/>
              <a:t>Edit title</a:t>
            </a:r>
            <a:endParaRPr lang="en-PT" dirty="0"/>
          </a:p>
        </p:txBody>
      </p:sp>
      <p:sp>
        <p:nvSpPr>
          <p:cNvPr id="28" name="Text Placeholder 7">
            <a:extLst>
              <a:ext uri="{FF2B5EF4-FFF2-40B4-BE49-F238E27FC236}">
                <a16:creationId xmlns:a16="http://schemas.microsoft.com/office/drawing/2014/main" id="{CEAD30E0-4523-D945-A80B-BD0036983D2D}"/>
              </a:ext>
            </a:extLst>
          </p:cNvPr>
          <p:cNvSpPr>
            <a:spLocks noGrp="1"/>
          </p:cNvSpPr>
          <p:nvPr>
            <p:ph type="body" sz="quarter" idx="29" hasCustomPrompt="1"/>
          </p:nvPr>
        </p:nvSpPr>
        <p:spPr>
          <a:xfrm>
            <a:off x="626401" y="930188"/>
            <a:ext cx="4332211" cy="365091"/>
          </a:xfrm>
          <a:prstGeom prst="rect">
            <a:avLst/>
          </a:prstGeom>
        </p:spPr>
        <p:txBody>
          <a:bodyPr wrap="square" tIns="72000" anchor="t">
            <a:spAutoFit/>
          </a:bodyPr>
          <a:lstStyle>
            <a:lvl1pPr marL="0" indent="0">
              <a:lnSpc>
                <a:spcPct val="100000"/>
              </a:lnSpc>
              <a:buNone/>
              <a:defRPr sz="1600" b="0" i="0">
                <a:solidFill>
                  <a:schemeClr val="tx1"/>
                </a:solidFill>
                <a:latin typeface="Equip Extended Light" panose="02000503000000020004" pitchFamily="2" charset="77"/>
              </a:defRPr>
            </a:lvl1pPr>
          </a:lstStyle>
          <a:p>
            <a:pPr lvl="0"/>
            <a:r>
              <a:rPr lang="en-GB" dirty="0"/>
              <a:t>Edit subtitle</a:t>
            </a:r>
          </a:p>
        </p:txBody>
      </p:sp>
    </p:spTree>
    <p:extLst>
      <p:ext uri="{BB962C8B-B14F-4D97-AF65-F5344CB8AC3E}">
        <p14:creationId xmlns:p14="http://schemas.microsoft.com/office/powerpoint/2010/main" val="36270442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3_1_Presenter">
    <p:bg>
      <p:bgPr>
        <a:solidFill>
          <a:schemeClr val="bg1"/>
        </a:solidFill>
        <a:effectLst/>
      </p:bgPr>
    </p:bg>
    <p:spTree>
      <p:nvGrpSpPr>
        <p:cNvPr id="1" name=""/>
        <p:cNvGrpSpPr/>
        <p:nvPr/>
      </p:nvGrpSpPr>
      <p:grpSpPr>
        <a:xfrm>
          <a:off x="0" y="0"/>
          <a:ext cx="0" cy="0"/>
          <a:chOff x="0" y="0"/>
          <a:chExt cx="0" cy="0"/>
        </a:xfrm>
      </p:grpSpPr>
      <p:pic>
        <p:nvPicPr>
          <p:cNvPr id="25" name="r1Artboard 2edsw.pdf" descr="r1Artboard 2edsw.pdf">
            <a:extLst>
              <a:ext uri="{FF2B5EF4-FFF2-40B4-BE49-F238E27FC236}">
                <a16:creationId xmlns:a16="http://schemas.microsoft.com/office/drawing/2014/main" id="{26EA4B65-F354-BD45-A431-FFC265BFA1DE}"/>
              </a:ext>
            </a:extLst>
          </p:cNvPr>
          <p:cNvPicPr>
            <a:picLocks noChangeAspect="1"/>
          </p:cNvPicPr>
          <p:nvPr userDrawn="1"/>
        </p:nvPicPr>
        <p:blipFill rotWithShape="1">
          <a:blip r:embed="rId2">
            <a:alphaModFix amt="13000"/>
          </a:blip>
          <a:srcRect l="26596" b="37450"/>
          <a:stretch/>
        </p:blipFill>
        <p:spPr>
          <a:xfrm>
            <a:off x="0" y="3936274"/>
            <a:ext cx="4987211" cy="2921726"/>
          </a:xfrm>
          <a:prstGeom prst="rect">
            <a:avLst/>
          </a:prstGeom>
          <a:ln w="12700">
            <a:miter lim="400000"/>
          </a:ln>
        </p:spPr>
      </p:pic>
      <p:pic>
        <p:nvPicPr>
          <p:cNvPr id="5" name="Graphic 4">
            <a:extLst>
              <a:ext uri="{FF2B5EF4-FFF2-40B4-BE49-F238E27FC236}">
                <a16:creationId xmlns:a16="http://schemas.microsoft.com/office/drawing/2014/main" id="{8C8AA8FC-9960-6747-B69C-F61B41F26E4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0803600" y="379903"/>
            <a:ext cx="813599" cy="715078"/>
          </a:xfrm>
          <a:prstGeom prst="rect">
            <a:avLst/>
          </a:prstGeom>
        </p:spPr>
      </p:pic>
      <p:sp>
        <p:nvSpPr>
          <p:cNvPr id="12" name="Title 1">
            <a:extLst>
              <a:ext uri="{FF2B5EF4-FFF2-40B4-BE49-F238E27FC236}">
                <a16:creationId xmlns:a16="http://schemas.microsoft.com/office/drawing/2014/main" id="{E858A0AE-64B3-9A46-9934-8EC169C8ACA3}"/>
              </a:ext>
            </a:extLst>
          </p:cNvPr>
          <p:cNvSpPr>
            <a:spLocks noGrp="1"/>
          </p:cNvSpPr>
          <p:nvPr>
            <p:ph type="title" hasCustomPrompt="1"/>
          </p:nvPr>
        </p:nvSpPr>
        <p:spPr>
          <a:xfrm>
            <a:off x="4968000" y="2184640"/>
            <a:ext cx="5497200" cy="549757"/>
          </a:xfrm>
          <a:prstGeom prst="rect">
            <a:avLst/>
          </a:prstGeom>
        </p:spPr>
        <p:txBody>
          <a:bodyPr wrap="square" tIns="72000" anchor="b">
            <a:spAutoFit/>
          </a:bodyPr>
          <a:lstStyle>
            <a:lvl1pPr>
              <a:lnSpc>
                <a:spcPct val="100000"/>
              </a:lnSpc>
              <a:defRPr sz="2800" b="1" i="0">
                <a:solidFill>
                  <a:schemeClr val="tx1"/>
                </a:solidFill>
                <a:latin typeface="Equip Extended" panose="02000503030000020004" pitchFamily="2" charset="77"/>
              </a:defRPr>
            </a:lvl1pPr>
          </a:lstStyle>
          <a:p>
            <a:r>
              <a:rPr lang="en-GB" dirty="0"/>
              <a:t>Edit presenter name</a:t>
            </a:r>
            <a:endParaRPr lang="en-PT" dirty="0"/>
          </a:p>
        </p:txBody>
      </p:sp>
      <p:sp>
        <p:nvSpPr>
          <p:cNvPr id="19" name="Image">
            <a:extLst>
              <a:ext uri="{FF2B5EF4-FFF2-40B4-BE49-F238E27FC236}">
                <a16:creationId xmlns:a16="http://schemas.microsoft.com/office/drawing/2014/main" id="{46144688-C808-6349-8B8D-D1950044CF86}"/>
              </a:ext>
            </a:extLst>
          </p:cNvPr>
          <p:cNvSpPr>
            <a:spLocks noGrp="1" noChangeAspect="1"/>
          </p:cNvSpPr>
          <p:nvPr>
            <p:ph type="pic" sz="quarter" idx="33"/>
          </p:nvPr>
        </p:nvSpPr>
        <p:spPr>
          <a:xfrm>
            <a:off x="1728000" y="1497600"/>
            <a:ext cx="2880000" cy="2880000"/>
          </a:xfrm>
          <a:prstGeom prst="ellipse">
            <a:avLst/>
          </a:prstGeom>
          <a:effectLst>
            <a:softEdge rad="0"/>
          </a:effectLst>
        </p:spPr>
        <p:txBody>
          <a:bodyPr lIns="91439" tIns="45719" rIns="91439" bIns="45719">
            <a:noAutofit/>
          </a:bodyPr>
          <a:lstStyle>
            <a:lvl1pPr marL="0" indent="0">
              <a:buNone/>
              <a:defRPr>
                <a:noFill/>
              </a:defRPr>
            </a:lvl1pPr>
          </a:lstStyle>
          <a:p>
            <a:r>
              <a:rPr lang="en-US"/>
              <a:t>Click icon to add picture</a:t>
            </a:r>
            <a:endParaRPr dirty="0"/>
          </a:p>
        </p:txBody>
      </p:sp>
      <p:sp>
        <p:nvSpPr>
          <p:cNvPr id="23" name="Text Placeholder 7">
            <a:extLst>
              <a:ext uri="{FF2B5EF4-FFF2-40B4-BE49-F238E27FC236}">
                <a16:creationId xmlns:a16="http://schemas.microsoft.com/office/drawing/2014/main" id="{53E2DAEE-C7DC-F043-BE94-094D16A69615}"/>
              </a:ext>
            </a:extLst>
          </p:cNvPr>
          <p:cNvSpPr>
            <a:spLocks noGrp="1"/>
          </p:cNvSpPr>
          <p:nvPr>
            <p:ph type="body" sz="quarter" idx="31" hasCustomPrompt="1"/>
          </p:nvPr>
        </p:nvSpPr>
        <p:spPr>
          <a:xfrm>
            <a:off x="4968000" y="2877957"/>
            <a:ext cx="5496000" cy="334313"/>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400" b="0" i="0">
                <a:solidFill>
                  <a:schemeClr val="tx1"/>
                </a:solidFill>
                <a:latin typeface="Equip Light" panose="02000503000000020004" pitchFamily="2" charset="77"/>
              </a:defRPr>
            </a:lvl1pPr>
          </a:lstStyle>
          <a:p>
            <a:pPr lvl="0"/>
            <a:r>
              <a:rPr lang="en-GB" dirty="0"/>
              <a:t>Edit position</a:t>
            </a:r>
          </a:p>
        </p:txBody>
      </p:sp>
      <p:sp>
        <p:nvSpPr>
          <p:cNvPr id="24" name="Text Placeholder 7">
            <a:extLst>
              <a:ext uri="{FF2B5EF4-FFF2-40B4-BE49-F238E27FC236}">
                <a16:creationId xmlns:a16="http://schemas.microsoft.com/office/drawing/2014/main" id="{32C581C7-8539-3445-8206-42D8C9D0B822}"/>
              </a:ext>
            </a:extLst>
          </p:cNvPr>
          <p:cNvSpPr>
            <a:spLocks noGrp="1"/>
          </p:cNvSpPr>
          <p:nvPr>
            <p:ph type="body" sz="quarter" idx="34" hasCustomPrompt="1"/>
          </p:nvPr>
        </p:nvSpPr>
        <p:spPr>
          <a:xfrm>
            <a:off x="4968000" y="3233749"/>
            <a:ext cx="5496000" cy="334313"/>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400" b="0" i="0">
                <a:solidFill>
                  <a:schemeClr val="tx1"/>
                </a:solidFill>
                <a:latin typeface="Equip Light" panose="02000503000000020004" pitchFamily="2" charset="77"/>
              </a:defRPr>
            </a:lvl1pPr>
          </a:lstStyle>
          <a:p>
            <a:pPr lvl="0"/>
            <a:r>
              <a:rPr lang="en-GB" dirty="0"/>
              <a:t>Edit e-mail address</a:t>
            </a:r>
          </a:p>
        </p:txBody>
      </p:sp>
      <p:sp>
        <p:nvSpPr>
          <p:cNvPr id="26" name="Text Placeholder 7">
            <a:extLst>
              <a:ext uri="{FF2B5EF4-FFF2-40B4-BE49-F238E27FC236}">
                <a16:creationId xmlns:a16="http://schemas.microsoft.com/office/drawing/2014/main" id="{C29918FB-C01F-D24A-A6B2-74875BF98E28}"/>
              </a:ext>
            </a:extLst>
          </p:cNvPr>
          <p:cNvSpPr>
            <a:spLocks noGrp="1"/>
          </p:cNvSpPr>
          <p:nvPr>
            <p:ph type="body" sz="quarter" idx="35" hasCustomPrompt="1"/>
          </p:nvPr>
        </p:nvSpPr>
        <p:spPr>
          <a:xfrm>
            <a:off x="4968000" y="3589541"/>
            <a:ext cx="5496000" cy="334313"/>
          </a:xfrm>
          <a:prstGeom prst="rect">
            <a:avLst/>
          </a:prstGeom>
        </p:spPr>
        <p:txBody>
          <a:bodyPr wrap="square" tIns="72000" numCol="1" spcCol="720000" anchor="t">
            <a:spAutoFit/>
          </a:bodyPr>
          <a:lstStyle>
            <a:lvl1pPr marL="0" indent="0">
              <a:lnSpc>
                <a:spcPct val="100000"/>
              </a:lnSpc>
              <a:buFont typeface="Arial" panose="020B0604020202020204" pitchFamily="34" charset="0"/>
              <a:buNone/>
              <a:defRPr sz="1400" b="0" i="0">
                <a:solidFill>
                  <a:schemeClr val="tx1"/>
                </a:solidFill>
                <a:latin typeface="Equip Light" panose="02000503000000020004" pitchFamily="2" charset="77"/>
              </a:defRPr>
            </a:lvl1pPr>
          </a:lstStyle>
          <a:p>
            <a:pPr lvl="0"/>
            <a:r>
              <a:rPr lang="en-GB" dirty="0"/>
              <a:t>Edit social networks</a:t>
            </a:r>
          </a:p>
        </p:txBody>
      </p:sp>
      <p:sp>
        <p:nvSpPr>
          <p:cNvPr id="27" name="Text Placeholder 7">
            <a:extLst>
              <a:ext uri="{FF2B5EF4-FFF2-40B4-BE49-F238E27FC236}">
                <a16:creationId xmlns:a16="http://schemas.microsoft.com/office/drawing/2014/main" id="{ED6B39CA-A771-B745-857C-F277952DE3BD}"/>
              </a:ext>
            </a:extLst>
          </p:cNvPr>
          <p:cNvSpPr>
            <a:spLocks noGrp="1"/>
          </p:cNvSpPr>
          <p:nvPr>
            <p:ph type="body" sz="quarter" idx="10" hasCustomPrompt="1"/>
          </p:nvPr>
        </p:nvSpPr>
        <p:spPr>
          <a:xfrm>
            <a:off x="639385" y="5876515"/>
            <a:ext cx="10854001" cy="498475"/>
          </a:xfrm>
        </p:spPr>
        <p:txBody>
          <a:bodyPr anchor="ctr">
            <a:normAutofit/>
          </a:bodyPr>
          <a:lstStyle>
            <a:lvl1pPr marL="0" indent="0">
              <a:buNone/>
              <a:defRPr sz="1000" b="0" i="0">
                <a:solidFill>
                  <a:srgbClr val="8594A7"/>
                </a:solidFill>
                <a:latin typeface="Equip Extended Light" panose="02000503000000020004" pitchFamily="2" charset="77"/>
              </a:defRPr>
            </a:lvl1pPr>
          </a:lstStyle>
          <a:p>
            <a:pPr lvl="0"/>
            <a:r>
              <a:rPr lang="en-GB" dirty="0"/>
              <a:t>Edit Footnote</a:t>
            </a:r>
          </a:p>
        </p:txBody>
      </p:sp>
    </p:spTree>
    <p:extLst>
      <p:ext uri="{BB962C8B-B14F-4D97-AF65-F5344CB8AC3E}">
        <p14:creationId xmlns:p14="http://schemas.microsoft.com/office/powerpoint/2010/main" val="335909416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4_1_Thank You White">
    <p:bg>
      <p:bgPr>
        <a:solidFill>
          <a:schemeClr val="bg1"/>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bg2"/>
                </a:solidFill>
                <a:latin typeface="Equip Extended Light" panose="02000503000000020004" pitchFamily="2" charset="77"/>
              </a:defRPr>
            </a:lvl1pPr>
          </a:lstStyle>
          <a:p>
            <a:pPr lvl="0"/>
            <a:r>
              <a:rPr lang="en-GB" dirty="0"/>
              <a:t>Edit Footnote</a:t>
            </a:r>
          </a:p>
        </p:txBody>
      </p:sp>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1" y="3174026"/>
            <a:ext cx="2894399" cy="509948"/>
          </a:xfrm>
          <a:prstGeom prst="rect">
            <a:avLst/>
          </a:prstGeom>
        </p:spPr>
        <p:txBody>
          <a:bodyPr wrap="square" anchor="ctr">
            <a:spAutoFit/>
          </a:bodyPr>
          <a:lstStyle>
            <a:lvl1pPr>
              <a:lnSpc>
                <a:spcPct val="80000"/>
              </a:lnSpc>
              <a:defRPr sz="3200" b="0" i="0">
                <a:solidFill>
                  <a:schemeClr val="tx1"/>
                </a:solidFill>
                <a:latin typeface="Equip Extended Medium" panose="0200060300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5379197"/>
            <a:ext cx="9767782" cy="370665"/>
          </a:xfrm>
        </p:spPr>
        <p:txBody>
          <a:bodyPr tIns="108000" anchor="ctr">
            <a:spAutoFit/>
          </a:bodyPr>
          <a:lstStyle>
            <a:lvl1pPr marL="0" indent="0">
              <a:lnSpc>
                <a:spcPct val="100000"/>
              </a:lnSpc>
              <a:buNone/>
              <a:defRPr sz="1400" b="0" i="0">
                <a:solidFill>
                  <a:schemeClr val="tx1"/>
                </a:solidFill>
                <a:latin typeface="Equip Extended Light" panose="02000503000000020004" pitchFamily="2" charset="77"/>
              </a:defRPr>
            </a:lvl1pPr>
          </a:lstStyle>
          <a:p>
            <a:pPr lvl="0"/>
            <a:r>
              <a:rPr lang="en-GB" dirty="0"/>
              <a:t>Edit description</a:t>
            </a:r>
          </a:p>
        </p:txBody>
      </p:sp>
      <p:pic>
        <p:nvPicPr>
          <p:cNvPr id="6" name="N_3D_transp-updated-color.png" descr="N_3D_transp-updated-color.png">
            <a:extLst>
              <a:ext uri="{FF2B5EF4-FFF2-40B4-BE49-F238E27FC236}">
                <a16:creationId xmlns:a16="http://schemas.microsoft.com/office/drawing/2014/main" id="{B15D0DE5-FF21-6849-BFE2-D55351637875}"/>
              </a:ext>
            </a:extLst>
          </p:cNvPr>
          <p:cNvPicPr>
            <a:picLocks noChangeAspect="1"/>
          </p:cNvPicPr>
          <p:nvPr userDrawn="1"/>
        </p:nvPicPr>
        <p:blipFill>
          <a:blip r:embed="rId2"/>
          <a:srcRect l="26275" t="24199" r="29122" b="27518"/>
          <a:stretch>
            <a:fillRect/>
          </a:stretch>
        </p:blipFill>
        <p:spPr>
          <a:xfrm>
            <a:off x="4225440" y="1997476"/>
            <a:ext cx="3741121" cy="2863048"/>
          </a:xfrm>
          <a:prstGeom prst="rect">
            <a:avLst/>
          </a:prstGeom>
          <a:ln w="12700">
            <a:miter lim="400000"/>
          </a:ln>
        </p:spPr>
      </p:pic>
    </p:spTree>
    <p:extLst>
      <p:ext uri="{BB962C8B-B14F-4D97-AF65-F5344CB8AC3E}">
        <p14:creationId xmlns:p14="http://schemas.microsoft.com/office/powerpoint/2010/main" val="256624027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4_2_Thank You Blue">
    <p:bg>
      <p:bgPr>
        <a:solidFill>
          <a:schemeClr val="tx2"/>
        </a:solidFill>
        <a:effectLst/>
      </p:bgPr>
    </p:bg>
    <p:spTree>
      <p:nvGrpSpPr>
        <p:cNvPr id="1" name=""/>
        <p:cNvGrpSpPr/>
        <p:nvPr/>
      </p:nvGrpSpPr>
      <p:grpSpPr>
        <a:xfrm>
          <a:off x="0" y="0"/>
          <a:ext cx="0" cy="0"/>
          <a:chOff x="0" y="0"/>
          <a:chExt cx="0" cy="0"/>
        </a:xfrm>
      </p:grpSpPr>
      <p:sp>
        <p:nvSpPr>
          <p:cNvPr id="10" name="Text Placeholder 7">
            <a:extLst>
              <a:ext uri="{FF2B5EF4-FFF2-40B4-BE49-F238E27FC236}">
                <a16:creationId xmlns:a16="http://schemas.microsoft.com/office/drawing/2014/main" id="{6A3534EE-6057-4046-A7C6-1E86CE23A453}"/>
              </a:ext>
            </a:extLst>
          </p:cNvPr>
          <p:cNvSpPr>
            <a:spLocks noGrp="1"/>
          </p:cNvSpPr>
          <p:nvPr>
            <p:ph type="body" sz="quarter" idx="10" hasCustomPrompt="1"/>
          </p:nvPr>
        </p:nvSpPr>
        <p:spPr>
          <a:xfrm>
            <a:off x="639386" y="5876515"/>
            <a:ext cx="9767782" cy="498475"/>
          </a:xfrm>
        </p:spPr>
        <p:txBody>
          <a:bodyPr anchor="ctr">
            <a:normAutofit/>
          </a:bodyPr>
          <a:lstStyle>
            <a:lvl1pPr marL="0" indent="0">
              <a:buNone/>
              <a:defRPr sz="1000" b="0" i="0">
                <a:solidFill>
                  <a:schemeClr val="accent3"/>
                </a:solidFill>
                <a:latin typeface="Equip Extended Light" panose="02000503000000020004" pitchFamily="2" charset="77"/>
              </a:defRPr>
            </a:lvl1pPr>
          </a:lstStyle>
          <a:p>
            <a:pPr lvl="0"/>
            <a:r>
              <a:rPr lang="en-GB" dirty="0"/>
              <a:t>Edit Footnote</a:t>
            </a:r>
          </a:p>
        </p:txBody>
      </p:sp>
      <p:sp>
        <p:nvSpPr>
          <p:cNvPr id="8" name="Title 1">
            <a:extLst>
              <a:ext uri="{FF2B5EF4-FFF2-40B4-BE49-F238E27FC236}">
                <a16:creationId xmlns:a16="http://schemas.microsoft.com/office/drawing/2014/main" id="{35A180E1-0906-AF4F-AD8C-D37F88FAE72A}"/>
              </a:ext>
            </a:extLst>
          </p:cNvPr>
          <p:cNvSpPr>
            <a:spLocks noGrp="1"/>
          </p:cNvSpPr>
          <p:nvPr>
            <p:ph type="title" hasCustomPrompt="1"/>
          </p:nvPr>
        </p:nvSpPr>
        <p:spPr>
          <a:xfrm>
            <a:off x="611121" y="3173400"/>
            <a:ext cx="2894399" cy="511200"/>
          </a:xfrm>
          <a:prstGeom prst="rect">
            <a:avLst/>
          </a:prstGeom>
        </p:spPr>
        <p:txBody>
          <a:bodyPr wrap="square" anchor="ctr">
            <a:spAutoFit/>
          </a:bodyPr>
          <a:lstStyle>
            <a:lvl1pPr>
              <a:lnSpc>
                <a:spcPct val="80000"/>
              </a:lnSpc>
              <a:defRPr sz="3200" b="0" i="0">
                <a:solidFill>
                  <a:schemeClr val="bg1"/>
                </a:solidFill>
                <a:latin typeface="Equip Extended Medium" panose="02000603000000020004" pitchFamily="2" charset="77"/>
              </a:defRPr>
            </a:lvl1pPr>
          </a:lstStyle>
          <a:p>
            <a:r>
              <a:rPr lang="en-GB" dirty="0"/>
              <a:t>Edit title</a:t>
            </a:r>
            <a:endParaRPr lang="en-PT" dirty="0"/>
          </a:p>
        </p:txBody>
      </p:sp>
      <p:sp>
        <p:nvSpPr>
          <p:cNvPr id="12" name="Text Placeholder 7">
            <a:extLst>
              <a:ext uri="{FF2B5EF4-FFF2-40B4-BE49-F238E27FC236}">
                <a16:creationId xmlns:a16="http://schemas.microsoft.com/office/drawing/2014/main" id="{BDF32DB2-7359-CA47-9D2B-FC2E95C76AC4}"/>
              </a:ext>
            </a:extLst>
          </p:cNvPr>
          <p:cNvSpPr>
            <a:spLocks noGrp="1"/>
          </p:cNvSpPr>
          <p:nvPr>
            <p:ph type="body" sz="quarter" idx="12" hasCustomPrompt="1"/>
          </p:nvPr>
        </p:nvSpPr>
        <p:spPr>
          <a:xfrm>
            <a:off x="639386" y="5379197"/>
            <a:ext cx="9767782" cy="370665"/>
          </a:xfrm>
        </p:spPr>
        <p:txBody>
          <a:bodyPr tIns="108000" anchor="ctr">
            <a:spAutoFit/>
          </a:bodyPr>
          <a:lstStyle>
            <a:lvl1pPr marL="0" indent="0">
              <a:lnSpc>
                <a:spcPct val="100000"/>
              </a:lnSpc>
              <a:buNone/>
              <a:defRPr sz="1400" b="0" i="0">
                <a:solidFill>
                  <a:schemeClr val="bg1"/>
                </a:solidFill>
                <a:latin typeface="Equip Extended Light" panose="02000503000000020004" pitchFamily="2" charset="77"/>
              </a:defRPr>
            </a:lvl1pPr>
          </a:lstStyle>
          <a:p>
            <a:pPr lvl="0"/>
            <a:r>
              <a:rPr lang="en-GB" dirty="0"/>
              <a:t>Edit description</a:t>
            </a:r>
          </a:p>
        </p:txBody>
      </p:sp>
      <p:pic>
        <p:nvPicPr>
          <p:cNvPr id="6" name="N_3D_transp-updated-color.png" descr="N_3D_transp-updated-color.png">
            <a:extLst>
              <a:ext uri="{FF2B5EF4-FFF2-40B4-BE49-F238E27FC236}">
                <a16:creationId xmlns:a16="http://schemas.microsoft.com/office/drawing/2014/main" id="{B15D0DE5-FF21-6849-BFE2-D55351637875}"/>
              </a:ext>
            </a:extLst>
          </p:cNvPr>
          <p:cNvPicPr>
            <a:picLocks noChangeAspect="1"/>
          </p:cNvPicPr>
          <p:nvPr userDrawn="1"/>
        </p:nvPicPr>
        <p:blipFill>
          <a:blip r:embed="rId2"/>
          <a:srcRect l="26275" t="24199" r="29122" b="27518"/>
          <a:stretch>
            <a:fillRect/>
          </a:stretch>
        </p:blipFill>
        <p:spPr>
          <a:xfrm>
            <a:off x="4225440" y="1997476"/>
            <a:ext cx="3741121" cy="2863048"/>
          </a:xfrm>
          <a:prstGeom prst="rect">
            <a:avLst/>
          </a:prstGeom>
          <a:ln w="12700">
            <a:miter lim="400000"/>
          </a:ln>
        </p:spPr>
      </p:pic>
    </p:spTree>
    <p:extLst>
      <p:ext uri="{BB962C8B-B14F-4D97-AF65-F5344CB8AC3E}">
        <p14:creationId xmlns:p14="http://schemas.microsoft.com/office/powerpoint/2010/main" val="311696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endParaRPr lang="en-PT" dirty="0"/>
          </a:p>
        </p:txBody>
      </p:sp>
      <p:sp>
        <p:nvSpPr>
          <p:cNvPr id="5" name="Footer Placeholder 2"/>
          <p:cNvSpPr>
            <a:spLocks noGrp="1"/>
          </p:cNvSpPr>
          <p:nvPr>
            <p:ph type="ftr" sz="quarter" idx="11"/>
          </p:nvPr>
        </p:nvSpPr>
        <p:spPr/>
        <p:txBody>
          <a:bodyPr/>
          <a:lstStyle/>
          <a:p>
            <a:r>
              <a:rPr lang="en-US"/>
              <a:t>@2020 Nagarro - All rights reserved</a:t>
            </a:r>
            <a:endParaRPr lang="en-PT"/>
          </a:p>
        </p:txBody>
      </p:sp>
      <p:sp>
        <p:nvSpPr>
          <p:cNvPr id="6" name="Slide Number Placeholder 3"/>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1844974002"/>
      </p:ext>
    </p:extLst>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endParaRPr lang="en-PT" dirty="0"/>
          </a:p>
        </p:txBody>
      </p:sp>
      <p:sp>
        <p:nvSpPr>
          <p:cNvPr id="5" name="Footer Placeholder 5"/>
          <p:cNvSpPr>
            <a:spLocks noGrp="1"/>
          </p:cNvSpPr>
          <p:nvPr>
            <p:ph type="ftr" sz="quarter" idx="11"/>
          </p:nvPr>
        </p:nvSpPr>
        <p:spPr/>
        <p:txBody>
          <a:bodyPr/>
          <a:lstStyle/>
          <a:p>
            <a:r>
              <a:rPr lang="en-US"/>
              <a:t>@2020 Nagarro - All rights reserved</a:t>
            </a:r>
            <a:endParaRPr lang="en-PT"/>
          </a:p>
        </p:txBody>
      </p:sp>
      <p:sp>
        <p:nvSpPr>
          <p:cNvPr id="6" name="Slide Number Placeholder 6"/>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2799939567"/>
      </p:ext>
    </p:extLst>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endParaRPr lang="en-PT" dirty="0"/>
          </a:p>
        </p:txBody>
      </p:sp>
      <p:sp>
        <p:nvSpPr>
          <p:cNvPr id="6" name="Footer Placeholder 5"/>
          <p:cNvSpPr>
            <a:spLocks noGrp="1"/>
          </p:cNvSpPr>
          <p:nvPr>
            <p:ph type="ftr" sz="quarter" idx="11"/>
          </p:nvPr>
        </p:nvSpPr>
        <p:spPr/>
        <p:txBody>
          <a:bodyPr/>
          <a:lstStyle/>
          <a:p>
            <a:r>
              <a:rPr lang="en-US"/>
              <a:t>@2020 Nagarro - All rights reserved</a:t>
            </a:r>
            <a:endParaRPr lang="en-PT"/>
          </a:p>
        </p:txBody>
      </p:sp>
      <p:sp>
        <p:nvSpPr>
          <p:cNvPr id="7" name="Slide Number Placeholder 6"/>
          <p:cNvSpPr>
            <a:spLocks noGrp="1"/>
          </p:cNvSpPr>
          <p:nvPr>
            <p:ph type="sldNum" sz="quarter" idx="12"/>
          </p:nvPr>
        </p:nvSpPr>
        <p:spPr/>
        <p:txBody>
          <a:bodyPr/>
          <a:lstStyle/>
          <a:p>
            <a:fld id="{94EE45FB-11CC-594D-B3F6-AACB8EE154A1}" type="slidenum">
              <a:rPr lang="en-PT" smtClean="0"/>
              <a:pPr/>
              <a:t>‹#›</a:t>
            </a:fld>
            <a:endParaRPr lang="en-PT"/>
          </a:p>
        </p:txBody>
      </p:sp>
    </p:spTree>
    <p:extLst>
      <p:ext uri="{BB962C8B-B14F-4D97-AF65-F5344CB8AC3E}">
        <p14:creationId xmlns:p14="http://schemas.microsoft.com/office/powerpoint/2010/main" val="846958530"/>
      </p:ext>
    </p:extLst>
  </p:cSld>
  <p:clrMapOvr>
    <a:masterClrMapping/>
  </p:clrMapOvr>
  <p:hf sldNum="0"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71"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image" Target="../media/image5.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image" Target="../media/image3.png"/><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71">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72">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73">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74">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endParaRPr lang="en-PT"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a:t>@2020 Nagarro - All rights reserved</a:t>
            </a:r>
            <a:endParaRPr lang="en-PT"/>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4EE45FB-11CC-594D-B3F6-AACB8EE154A1}" type="slidenum">
              <a:rPr lang="en-PT" smtClean="0"/>
              <a:pPr/>
              <a:t>‹#›</a:t>
            </a:fld>
            <a:endParaRPr lang="en-PT"/>
          </a:p>
        </p:txBody>
      </p:sp>
    </p:spTree>
    <p:extLst>
      <p:ext uri="{BB962C8B-B14F-4D97-AF65-F5344CB8AC3E}">
        <p14:creationId xmlns:p14="http://schemas.microsoft.com/office/powerpoint/2010/main" val="221347939"/>
      </p:ext>
    </p:extLst>
  </p:cSld>
  <p:clrMap bg1="dk1" tx1="lt1" bg2="dk2" tx2="lt2" accent1="accent1" accent2="accent2" accent3="accent3" accent4="accent4" accent5="accent5" accent6="accent6" hlink="hlink" folHlink="folHlink"/>
  <p:sldLayoutIdLst>
    <p:sldLayoutId id="2147483990" r:id="rId1"/>
    <p:sldLayoutId id="2147483991" r:id="rId2"/>
    <p:sldLayoutId id="2147483992" r:id="rId3"/>
    <p:sldLayoutId id="2147483993" r:id="rId4"/>
    <p:sldLayoutId id="2147483994" r:id="rId5"/>
    <p:sldLayoutId id="2147483995" r:id="rId6"/>
    <p:sldLayoutId id="2147483996" r:id="rId7"/>
    <p:sldLayoutId id="2147483997" r:id="rId8"/>
    <p:sldLayoutId id="2147483998" r:id="rId9"/>
    <p:sldLayoutId id="2147483999" r:id="rId10"/>
    <p:sldLayoutId id="2147484000" r:id="rId11"/>
    <p:sldLayoutId id="2147484001" r:id="rId12"/>
    <p:sldLayoutId id="2147484002" r:id="rId13"/>
    <p:sldLayoutId id="2147484003" r:id="rId14"/>
    <p:sldLayoutId id="2147484004" r:id="rId15"/>
    <p:sldLayoutId id="2147484005" r:id="rId16"/>
    <p:sldLayoutId id="2147484006" r:id="rId17"/>
    <p:sldLayoutId id="2147484007" r:id="rId18"/>
    <p:sldLayoutId id="2147484008" r:id="rId19"/>
    <p:sldLayoutId id="2147484009" r:id="rId20"/>
    <p:sldLayoutId id="2147483728" r:id="rId21"/>
    <p:sldLayoutId id="2147483684" r:id="rId22"/>
    <p:sldLayoutId id="2147483729" r:id="rId23"/>
    <p:sldLayoutId id="2147483662" r:id="rId24"/>
    <p:sldLayoutId id="2147483661" r:id="rId25"/>
    <p:sldLayoutId id="2147483688" r:id="rId26"/>
    <p:sldLayoutId id="2147483731" r:id="rId27"/>
    <p:sldLayoutId id="2147483689" r:id="rId28"/>
    <p:sldLayoutId id="2147483660" r:id="rId29"/>
    <p:sldLayoutId id="2147483739" r:id="rId30"/>
    <p:sldLayoutId id="2147483697" r:id="rId31"/>
    <p:sldLayoutId id="2147483698" r:id="rId32"/>
    <p:sldLayoutId id="2147483682" r:id="rId33"/>
    <p:sldLayoutId id="2147483741" r:id="rId34"/>
    <p:sldLayoutId id="2147483696" r:id="rId35"/>
    <p:sldLayoutId id="2147483733" r:id="rId36"/>
    <p:sldLayoutId id="2147483701" r:id="rId37"/>
    <p:sldLayoutId id="2147483702" r:id="rId38"/>
    <p:sldLayoutId id="2147483703" r:id="rId39"/>
    <p:sldLayoutId id="2147483711" r:id="rId40"/>
    <p:sldLayoutId id="2147483712" r:id="rId41"/>
    <p:sldLayoutId id="2147483707" r:id="rId42"/>
    <p:sldLayoutId id="2147483708" r:id="rId43"/>
    <p:sldLayoutId id="2147483705" r:id="rId44"/>
    <p:sldLayoutId id="2147483706" r:id="rId45"/>
    <p:sldLayoutId id="2147483709" r:id="rId46"/>
    <p:sldLayoutId id="2147483710" r:id="rId47"/>
    <p:sldLayoutId id="2147483685" r:id="rId48"/>
    <p:sldLayoutId id="2147483719" r:id="rId49"/>
    <p:sldLayoutId id="2147483681" r:id="rId50"/>
    <p:sldLayoutId id="2147483740" r:id="rId51"/>
    <p:sldLayoutId id="2147483678" r:id="rId52"/>
    <p:sldLayoutId id="2147483720" r:id="rId53"/>
    <p:sldLayoutId id="2147483679" r:id="rId54"/>
    <p:sldLayoutId id="2147483680" r:id="rId55"/>
    <p:sldLayoutId id="2147483715" r:id="rId56"/>
    <p:sldLayoutId id="2147483716" r:id="rId57"/>
    <p:sldLayoutId id="2147483717" r:id="rId58"/>
    <p:sldLayoutId id="2147483722" r:id="rId59"/>
    <p:sldLayoutId id="2147483723" r:id="rId60"/>
    <p:sldLayoutId id="2147483727" r:id="rId61"/>
    <p:sldLayoutId id="2147483724" r:id="rId62"/>
    <p:sldLayoutId id="2147483736" r:id="rId63"/>
    <p:sldLayoutId id="2147483725" r:id="rId64"/>
    <p:sldLayoutId id="2147483726" r:id="rId65"/>
    <p:sldLayoutId id="2147483737" r:id="rId66"/>
    <p:sldLayoutId id="2147483721" r:id="rId67"/>
    <p:sldLayoutId id="2147483686" r:id="rId68"/>
    <p:sldLayoutId id="2147483687" r:id="rId69"/>
  </p:sldLayoutIdLst>
  <p:hf sldNum="0" hd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8.xml"/><Relationship Id="rId4" Type="http://schemas.openxmlformats.org/officeDocument/2006/relationships/image" Target="../media/image25.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6" Type="http://schemas.openxmlformats.org/officeDocument/2006/relationships/image" Target="../media/image28.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6" Type="http://schemas.openxmlformats.org/officeDocument/2006/relationships/image" Target="../media/image29.png"/><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6" Type="http://schemas.openxmlformats.org/officeDocument/2006/relationships/image" Target="../media/image30.png"/><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6" Type="http://schemas.openxmlformats.org/officeDocument/2006/relationships/image" Target="../media/image2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6" Type="http://schemas.openxmlformats.org/officeDocument/2006/relationships/image" Target="../media/image27.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6" Type="http://schemas.openxmlformats.org/officeDocument/2006/relationships/image" Target="../media/image27.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0.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AE0BA35-71BF-0250-DA11-1B3FF121BF65}"/>
              </a:ext>
            </a:extLst>
          </p:cNvPr>
          <p:cNvSpPr>
            <a:spLocks noGrp="1"/>
          </p:cNvSpPr>
          <p:nvPr>
            <p:ph type="body" sz="half" idx="21"/>
          </p:nvPr>
        </p:nvSpPr>
        <p:spPr/>
        <p:txBody>
          <a:bodyPr/>
          <a:lstStyle/>
          <a:p>
            <a:endParaRPr lang="en-US"/>
          </a:p>
        </p:txBody>
      </p:sp>
      <p:sp>
        <p:nvSpPr>
          <p:cNvPr id="3" name="Text Placeholder 2">
            <a:extLst>
              <a:ext uri="{FF2B5EF4-FFF2-40B4-BE49-F238E27FC236}">
                <a16:creationId xmlns:a16="http://schemas.microsoft.com/office/drawing/2014/main" id="{B4237CE1-4151-4543-44E8-F674E3FCDEB2}"/>
              </a:ext>
            </a:extLst>
          </p:cNvPr>
          <p:cNvSpPr>
            <a:spLocks noGrp="1"/>
          </p:cNvSpPr>
          <p:nvPr>
            <p:ph type="body" sz="quarter" idx="22"/>
          </p:nvPr>
        </p:nvSpPr>
        <p:spPr/>
        <p:txBody>
          <a:bodyPr/>
          <a:lstStyle/>
          <a:p>
            <a:endParaRPr lang="en-US"/>
          </a:p>
        </p:txBody>
      </p:sp>
      <p:pic>
        <p:nvPicPr>
          <p:cNvPr id="6" name="Picture 5">
            <a:extLst>
              <a:ext uri="{FF2B5EF4-FFF2-40B4-BE49-F238E27FC236}">
                <a16:creationId xmlns:a16="http://schemas.microsoft.com/office/drawing/2014/main" id="{14F66EE7-BA86-6AD8-DB83-F7E7DABAF0A8}"/>
              </a:ext>
            </a:extLst>
          </p:cNvPr>
          <p:cNvPicPr>
            <a:picLocks noChangeAspect="1"/>
          </p:cNvPicPr>
          <p:nvPr/>
        </p:nvPicPr>
        <p:blipFill>
          <a:blip r:embed="rId2"/>
          <a:stretch>
            <a:fillRect/>
          </a:stretch>
        </p:blipFill>
        <p:spPr>
          <a:xfrm>
            <a:off x="0" y="-40272"/>
            <a:ext cx="12192000" cy="6898271"/>
          </a:xfrm>
          <a:prstGeom prst="rect">
            <a:avLst/>
          </a:prstGeom>
        </p:spPr>
      </p:pic>
      <p:sp>
        <p:nvSpPr>
          <p:cNvPr id="7" name="TextBox 6">
            <a:extLst>
              <a:ext uri="{FF2B5EF4-FFF2-40B4-BE49-F238E27FC236}">
                <a16:creationId xmlns:a16="http://schemas.microsoft.com/office/drawing/2014/main" id="{B2177195-36A4-EEF9-CCF9-55F302B8162A}"/>
              </a:ext>
            </a:extLst>
          </p:cNvPr>
          <p:cNvSpPr txBox="1"/>
          <p:nvPr/>
        </p:nvSpPr>
        <p:spPr>
          <a:xfrm>
            <a:off x="596205" y="522514"/>
            <a:ext cx="184731" cy="369332"/>
          </a:xfrm>
          <a:prstGeom prst="rect">
            <a:avLst/>
          </a:prstGeom>
          <a:noFill/>
        </p:spPr>
        <p:txBody>
          <a:bodyPr wrap="none" rtlCol="0">
            <a:spAutoFit/>
          </a:bodyPr>
          <a:lstStyle/>
          <a:p>
            <a:endParaRPr lang="en-US" dirty="0"/>
          </a:p>
        </p:txBody>
      </p:sp>
      <p:sp>
        <p:nvSpPr>
          <p:cNvPr id="8" name="Title 1">
            <a:extLst>
              <a:ext uri="{FF2B5EF4-FFF2-40B4-BE49-F238E27FC236}">
                <a16:creationId xmlns:a16="http://schemas.microsoft.com/office/drawing/2014/main" id="{5F1D2D6D-AB3E-A9BD-B927-A3D1FC090CDF}"/>
              </a:ext>
            </a:extLst>
          </p:cNvPr>
          <p:cNvSpPr txBox="1">
            <a:spLocks/>
          </p:cNvSpPr>
          <p:nvPr/>
        </p:nvSpPr>
        <p:spPr>
          <a:xfrm>
            <a:off x="1377141" y="247680"/>
            <a:ext cx="8385242" cy="377860"/>
          </a:xfrm>
          <a:prstGeom prst="rect">
            <a:avLst/>
          </a:prstGeom>
        </p:spPr>
        <p:txBody>
          <a:bodyPr/>
          <a:lstStyle>
            <a:lvl1pPr algn="l" defTabSz="914400" rtl="0" eaLnBrk="1" latinLnBrk="0" hangingPunct="1">
              <a:lnSpc>
                <a:spcPct val="90000"/>
              </a:lnSpc>
              <a:spcBef>
                <a:spcPct val="0"/>
              </a:spcBef>
              <a:buNone/>
              <a:defRPr sz="3200" b="1" i="0" kern="1200">
                <a:solidFill>
                  <a:srgbClr val="06041F"/>
                </a:solidFill>
                <a:latin typeface="Equip Extended" panose="02000503030000020004" pitchFamily="2" charset="77"/>
                <a:ea typeface="+mj-ea"/>
                <a:cs typeface="+mj-cs"/>
              </a:defRPr>
            </a:lvl1pPr>
          </a:lstStyle>
          <a:p>
            <a:endParaRPr lang="en-IN" sz="2400" dirty="0">
              <a:solidFill>
                <a:schemeClr val="tx1"/>
              </a:solidFill>
            </a:endParaRPr>
          </a:p>
        </p:txBody>
      </p:sp>
      <p:pic>
        <p:nvPicPr>
          <p:cNvPr id="1026" name="Picture 2">
            <a:extLst>
              <a:ext uri="{FF2B5EF4-FFF2-40B4-BE49-F238E27FC236}">
                <a16:creationId xmlns:a16="http://schemas.microsoft.com/office/drawing/2014/main" id="{B59E7DBA-53FF-8E0A-9CDD-B8A55FB3E5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7456" y="40271"/>
            <a:ext cx="5094050" cy="1333818"/>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a:extLst>
              <a:ext uri="{FF2B5EF4-FFF2-40B4-BE49-F238E27FC236}">
                <a16:creationId xmlns:a16="http://schemas.microsoft.com/office/drawing/2014/main" id="{9BBF228D-63A0-DD52-0DCE-FA0FCC936E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04182" y="1334961"/>
            <a:ext cx="1866900" cy="647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67601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3" name="Picture 42">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5" name="Picture 44">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7" name="Oval 46">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9" name="Picture 48">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51" name="Picture 50">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53" name="Rectangle 52">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5" name="Rectangle 54">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8191925" y="1325880"/>
            <a:ext cx="3352375" cy="3066507"/>
          </a:xfrm>
        </p:spPr>
        <p:txBody>
          <a:bodyPr vert="horz" lIns="91440" tIns="45720" rIns="91440" bIns="45720" rtlCol="0" anchor="b">
            <a:normAutofit/>
          </a:bodyPr>
          <a:lstStyle/>
          <a:p>
            <a:r>
              <a:rPr lang="en-US" sz="4600" b="0" i="0" kern="1200">
                <a:solidFill>
                  <a:srgbClr val="EBEBEB"/>
                </a:solidFill>
                <a:latin typeface="+mj-lt"/>
                <a:ea typeface="+mj-ea"/>
                <a:cs typeface="+mj-cs"/>
              </a:rPr>
              <a:t>Functional &amp; Non-Functional Test </a:t>
            </a:r>
          </a:p>
        </p:txBody>
      </p:sp>
      <p:sp>
        <p:nvSpPr>
          <p:cNvPr id="57"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59" name="Freeform: Shape 58">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Rectangle 60">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Picture 4" descr="Diagram&#10;&#10;Description automatically generated">
            <a:extLst>
              <a:ext uri="{FF2B5EF4-FFF2-40B4-BE49-F238E27FC236}">
                <a16:creationId xmlns:a16="http://schemas.microsoft.com/office/drawing/2014/main" id="{7D92C48E-C609-B0E4-5A52-91A7D0DE41B4}"/>
              </a:ext>
            </a:extLst>
          </p:cNvPr>
          <p:cNvPicPr>
            <a:picLocks noChangeAspect="1"/>
          </p:cNvPicPr>
          <p:nvPr/>
        </p:nvPicPr>
        <p:blipFill>
          <a:blip r:embed="rId6"/>
          <a:stretch>
            <a:fillRect/>
          </a:stretch>
        </p:blipFill>
        <p:spPr>
          <a:xfrm>
            <a:off x="643854" y="1249712"/>
            <a:ext cx="6270662" cy="4358110"/>
          </a:xfrm>
          <a:prstGeom prst="rect">
            <a:avLst/>
          </a:prstGeom>
          <a:effectLst/>
        </p:spPr>
      </p:pic>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Tree>
    <p:extLst>
      <p:ext uri="{BB962C8B-B14F-4D97-AF65-F5344CB8AC3E}">
        <p14:creationId xmlns:p14="http://schemas.microsoft.com/office/powerpoint/2010/main" val="2557753952"/>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3" name="Picture 42">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64" name="Picture 44">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65" name="Oval 46">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66" name="Picture 48">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67" name="Picture 50">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68" name="Rectangle 52">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69" name="Rectangle 54">
            <a:extLst>
              <a:ext uri="{FF2B5EF4-FFF2-40B4-BE49-F238E27FC236}">
                <a16:creationId xmlns:a16="http://schemas.microsoft.com/office/drawing/2014/main" id="{D27CF008-4B18-436D-B2D5-C1346C124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56">
            <a:extLst>
              <a:ext uri="{FF2B5EF4-FFF2-40B4-BE49-F238E27FC236}">
                <a16:creationId xmlns:a16="http://schemas.microsoft.com/office/drawing/2014/main" id="{CE22DAD8-5F67-4B73-ADA9-06EF381F7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1"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20000"/>
            </a:schemeClr>
          </a:solidFill>
          <a:ln>
            <a:noFill/>
          </a:ln>
        </p:spPr>
        <p:txBody>
          <a:bodyPr rtlCol="0" anchor="ctr"/>
          <a:lstStyle/>
          <a:p>
            <a:pPr algn="ctr"/>
            <a:endParaRPr lang="en-US">
              <a:solidFill>
                <a:schemeClr val="tx1"/>
              </a:solidFill>
            </a:endParaRPr>
          </a:p>
        </p:txBody>
      </p:sp>
      <p:pic>
        <p:nvPicPr>
          <p:cNvPr id="5" name="Picture 4">
            <a:extLst>
              <a:ext uri="{FF2B5EF4-FFF2-40B4-BE49-F238E27FC236}">
                <a16:creationId xmlns:a16="http://schemas.microsoft.com/office/drawing/2014/main" id="{DF139A47-9340-0349-FC5E-1DCCE53D2E7A}"/>
              </a:ext>
            </a:extLst>
          </p:cNvPr>
          <p:cNvPicPr>
            <a:picLocks noChangeAspect="1"/>
          </p:cNvPicPr>
          <p:nvPr/>
        </p:nvPicPr>
        <p:blipFill>
          <a:blip r:embed="rId6"/>
          <a:stretch>
            <a:fillRect/>
          </a:stretch>
        </p:blipFill>
        <p:spPr>
          <a:xfrm>
            <a:off x="635458" y="640081"/>
            <a:ext cx="6270179" cy="3291844"/>
          </a:xfrm>
          <a:prstGeom prst="rect">
            <a:avLst/>
          </a:prstGeom>
          <a:effectLst/>
        </p:spPr>
      </p:pic>
      <p:sp>
        <p:nvSpPr>
          <p:cNvPr id="72" name="Freeform: Shape 60">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636916" y="4854346"/>
            <a:ext cx="9149350" cy="868026"/>
          </a:xfrm>
        </p:spPr>
        <p:txBody>
          <a:bodyPr vert="horz" lIns="91440" tIns="45720" rIns="91440" bIns="45720" rtlCol="0" anchor="b">
            <a:normAutofit/>
          </a:bodyPr>
          <a:lstStyle/>
          <a:p>
            <a:r>
              <a:rPr lang="en-US" sz="4800" b="0" i="0" kern="1200">
                <a:solidFill>
                  <a:srgbClr val="EBEBEB"/>
                </a:solidFill>
                <a:latin typeface="+mj-lt"/>
                <a:ea typeface="+mj-ea"/>
                <a:cs typeface="+mj-cs"/>
              </a:rPr>
              <a:t>Approach for API Testing</a:t>
            </a:r>
          </a:p>
        </p:txBody>
      </p:sp>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Tree>
    <p:extLst>
      <p:ext uri="{BB962C8B-B14F-4D97-AF65-F5344CB8AC3E}">
        <p14:creationId xmlns:p14="http://schemas.microsoft.com/office/powerpoint/2010/main" val="26097102"/>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3" name="Picture 42">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5" name="Picture 44">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7" name="Oval 46">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9" name="Picture 48">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51" name="Picture 50">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53" name="Rectangle 52">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5" name="Rectangle 54">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297376" y="1143001"/>
            <a:ext cx="3739635" cy="3283084"/>
          </a:xfrm>
        </p:spPr>
        <p:txBody>
          <a:bodyPr vert="horz" lIns="91440" tIns="45720" rIns="91440" bIns="45720" rtlCol="0" anchor="b">
            <a:noAutofit/>
          </a:bodyPr>
          <a:lstStyle/>
          <a:p>
            <a:r>
              <a:rPr lang="en-US" sz="4000" b="0" i="0" kern="1200" dirty="0">
                <a:solidFill>
                  <a:srgbClr val="EBEBEB"/>
                </a:solidFill>
                <a:latin typeface="+mj-lt"/>
                <a:ea typeface="+mj-ea"/>
                <a:cs typeface="+mj-cs"/>
              </a:rPr>
              <a:t>Approach for Performance test activities and deliverables</a:t>
            </a:r>
          </a:p>
        </p:txBody>
      </p:sp>
      <p:sp>
        <p:nvSpPr>
          <p:cNvPr id="57"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59" name="Freeform: Shape 58">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61" name="Rectangle 60">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Picture 4" descr="Graphical user interface, text, application&#10;&#10;Description automatically generated">
            <a:extLst>
              <a:ext uri="{FF2B5EF4-FFF2-40B4-BE49-F238E27FC236}">
                <a16:creationId xmlns:a16="http://schemas.microsoft.com/office/drawing/2014/main" id="{585D63D3-91F9-CE73-9036-F9DD61AAAD57}"/>
              </a:ext>
            </a:extLst>
          </p:cNvPr>
          <p:cNvPicPr>
            <a:picLocks noChangeAspect="1"/>
          </p:cNvPicPr>
          <p:nvPr/>
        </p:nvPicPr>
        <p:blipFill>
          <a:blip r:embed="rId6"/>
          <a:stretch>
            <a:fillRect/>
          </a:stretch>
        </p:blipFill>
        <p:spPr>
          <a:xfrm>
            <a:off x="5048451" y="1914962"/>
            <a:ext cx="6495847" cy="3637674"/>
          </a:xfrm>
          <a:prstGeom prst="rect">
            <a:avLst/>
          </a:prstGeom>
          <a:effectLst/>
        </p:spPr>
      </p:pic>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Tree>
    <p:extLst>
      <p:ext uri="{BB962C8B-B14F-4D97-AF65-F5344CB8AC3E}">
        <p14:creationId xmlns:p14="http://schemas.microsoft.com/office/powerpoint/2010/main" val="147361136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2" name="Picture 2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4" name="Oval 2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6" name="Picture 2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8" name="Picture 2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0" name="Rectangle 2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sz="4200" b="0" i="0" kern="1200" dirty="0">
                <a:solidFill>
                  <a:srgbClr val="EBEBEB"/>
                </a:solidFill>
                <a:latin typeface="+mj-lt"/>
                <a:ea typeface="+mj-ea"/>
                <a:cs typeface="+mj-cs"/>
              </a:rPr>
              <a:t>Types Of Testing</a:t>
            </a:r>
          </a:p>
        </p:txBody>
      </p:sp>
      <p:sp useBgFill="1">
        <p:nvSpPr>
          <p:cNvPr id="38" name="Freeform: Shape 37">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
        <p:nvSpPr>
          <p:cNvPr id="2" name="TextBox 1">
            <a:extLst>
              <a:ext uri="{FF2B5EF4-FFF2-40B4-BE49-F238E27FC236}">
                <a16:creationId xmlns:a16="http://schemas.microsoft.com/office/drawing/2014/main" id="{3AFDA35F-DFF3-E31E-DE60-C39782312351}"/>
              </a:ext>
            </a:extLst>
          </p:cNvPr>
          <p:cNvSpPr txBox="1"/>
          <p:nvPr/>
        </p:nvSpPr>
        <p:spPr>
          <a:xfrm>
            <a:off x="729343" y="2669685"/>
            <a:ext cx="2462534" cy="646331"/>
          </a:xfrm>
          <a:prstGeom prst="rect">
            <a:avLst/>
          </a:prstGeom>
          <a:noFill/>
        </p:spPr>
        <p:txBody>
          <a:bodyPr wrap="none" rtlCol="0">
            <a:spAutoFit/>
          </a:bodyPr>
          <a:lstStyle/>
          <a:p>
            <a:pPr marL="285750" indent="-285750">
              <a:buFont typeface="Arial" panose="020B0604020202020204" pitchFamily="34" charset="0"/>
              <a:buChar char="•"/>
            </a:pPr>
            <a:r>
              <a:rPr lang="en-IN" dirty="0"/>
              <a:t>Page for Prashant</a:t>
            </a:r>
          </a:p>
          <a:p>
            <a:endParaRPr lang="en-US" dirty="0"/>
          </a:p>
        </p:txBody>
      </p:sp>
    </p:spTree>
    <p:extLst>
      <p:ext uri="{BB962C8B-B14F-4D97-AF65-F5344CB8AC3E}">
        <p14:creationId xmlns:p14="http://schemas.microsoft.com/office/powerpoint/2010/main" val="2192749825"/>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8F045-DFA8-67AC-BF4C-A3AC2A2BAEEF}"/>
              </a:ext>
            </a:extLst>
          </p:cNvPr>
          <p:cNvSpPr>
            <a:spLocks noGrp="1"/>
          </p:cNvSpPr>
          <p:nvPr>
            <p:ph type="title"/>
          </p:nvPr>
        </p:nvSpPr>
        <p:spPr>
          <a:xfrm>
            <a:off x="540000" y="3124379"/>
            <a:ext cx="9767782" cy="925125"/>
          </a:xfrm>
        </p:spPr>
        <p:txBody>
          <a:bodyPr/>
          <a:lstStyle/>
          <a:p>
            <a:r>
              <a:rPr lang="en-US" sz="7000" dirty="0">
                <a:solidFill>
                  <a:schemeClr val="tx1"/>
                </a:solidFill>
              </a:rPr>
              <a:t>Thank You</a:t>
            </a:r>
          </a:p>
        </p:txBody>
      </p:sp>
      <p:sp>
        <p:nvSpPr>
          <p:cNvPr id="3" name="Text Placeholder 2">
            <a:extLst>
              <a:ext uri="{FF2B5EF4-FFF2-40B4-BE49-F238E27FC236}">
                <a16:creationId xmlns:a16="http://schemas.microsoft.com/office/drawing/2014/main" id="{925883FF-C6B3-D519-80CB-31297DE6776C}"/>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1758747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7FDED2C-3F34-F846-A6CA-9628E853304D}"/>
              </a:ext>
            </a:extLst>
          </p:cNvPr>
          <p:cNvSpPr>
            <a:spLocks noGrp="1"/>
          </p:cNvSpPr>
          <p:nvPr>
            <p:ph type="body" sz="quarter" idx="21"/>
          </p:nvPr>
        </p:nvSpPr>
        <p:spPr>
          <a:xfrm>
            <a:off x="6203680" y="2911591"/>
            <a:ext cx="5696382" cy="3780225"/>
          </a:xfrm>
        </p:spPr>
        <p:txBody>
          <a:bodyPr/>
          <a:lstStyle/>
          <a:p>
            <a:pPr marL="458788" lvl="1" indent="-153988">
              <a:spcBef>
                <a:spcPts val="1100"/>
              </a:spcBef>
              <a:buClr>
                <a:srgbClr val="2CDDBC"/>
              </a:buClr>
              <a:defRPr sz="2626"/>
            </a:pPr>
            <a:r>
              <a:rPr lang="en-US" sz="1600" dirty="0">
                <a:latin typeface="Equip Extended Light" panose="020B0604020202020204" charset="0"/>
              </a:rPr>
              <a:t>Problem Statement </a:t>
            </a:r>
          </a:p>
          <a:p>
            <a:pPr marL="458788" lvl="1" indent="-153988">
              <a:spcBef>
                <a:spcPts val="1100"/>
              </a:spcBef>
              <a:buClr>
                <a:srgbClr val="2CDDBC"/>
              </a:buClr>
              <a:defRPr sz="2626"/>
            </a:pPr>
            <a:r>
              <a:rPr lang="en-US" sz="1600" dirty="0">
                <a:latin typeface="Equip Extended Light" panose="020B0604020202020204" charset="0"/>
              </a:rPr>
              <a:t>Solution Adopted</a:t>
            </a:r>
          </a:p>
          <a:p>
            <a:pPr marL="458788" lvl="1" indent="-153988">
              <a:spcBef>
                <a:spcPts val="1100"/>
              </a:spcBef>
              <a:buClr>
                <a:srgbClr val="2CDDBC"/>
              </a:buClr>
              <a:defRPr sz="2626"/>
            </a:pPr>
            <a:r>
              <a:rPr lang="en-US" sz="1600" dirty="0">
                <a:latin typeface="Equip Extended Light" panose="020B0604020202020204" charset="0"/>
              </a:rPr>
              <a:t>Features of the Tool</a:t>
            </a:r>
          </a:p>
          <a:p>
            <a:pPr marL="458788" lvl="1" indent="-153988">
              <a:spcBef>
                <a:spcPts val="1100"/>
              </a:spcBef>
              <a:buClr>
                <a:srgbClr val="2CDDBC"/>
              </a:buClr>
              <a:defRPr sz="2626"/>
            </a:pPr>
            <a:r>
              <a:rPr lang="en-US" sz="1600" dirty="0">
                <a:latin typeface="Equip Extended Light" panose="020B0604020202020204" charset="0"/>
              </a:rPr>
              <a:t>Demo</a:t>
            </a:r>
          </a:p>
          <a:p>
            <a:pPr marL="458788" lvl="1" indent="-153988">
              <a:spcBef>
                <a:spcPts val="1100"/>
              </a:spcBef>
              <a:buClr>
                <a:srgbClr val="2CDDBC"/>
              </a:buClr>
              <a:defRPr sz="2626"/>
            </a:pPr>
            <a:r>
              <a:rPr lang="en-US" sz="1600" dirty="0">
                <a:latin typeface="Equip Extended Light" panose="020B0604020202020204" charset="0"/>
              </a:rPr>
              <a:t>Reusability</a:t>
            </a:r>
          </a:p>
          <a:p>
            <a:pPr marL="457200" lvl="1" indent="0">
              <a:spcBef>
                <a:spcPts val="1100"/>
              </a:spcBef>
              <a:buClr>
                <a:srgbClr val="2CDDBC"/>
              </a:buClr>
              <a:buNone/>
              <a:defRPr sz="2626"/>
            </a:pPr>
            <a:endParaRPr lang="en-US" sz="1600" dirty="0"/>
          </a:p>
          <a:p>
            <a:endParaRPr lang="en-US" sz="1800" dirty="0"/>
          </a:p>
        </p:txBody>
      </p:sp>
      <p:sp>
        <p:nvSpPr>
          <p:cNvPr id="5" name="Text Placeholder 4">
            <a:extLst>
              <a:ext uri="{FF2B5EF4-FFF2-40B4-BE49-F238E27FC236}">
                <a16:creationId xmlns:a16="http://schemas.microsoft.com/office/drawing/2014/main" id="{1E797AE8-81E7-F24B-A781-C454CEF645B5}"/>
              </a:ext>
            </a:extLst>
          </p:cNvPr>
          <p:cNvSpPr>
            <a:spLocks noGrp="1"/>
          </p:cNvSpPr>
          <p:nvPr>
            <p:ph type="body" sz="quarter" idx="23"/>
          </p:nvPr>
        </p:nvSpPr>
        <p:spPr>
          <a:xfrm>
            <a:off x="654050" y="1132402"/>
            <a:ext cx="10647363" cy="720782"/>
          </a:xfrm>
        </p:spPr>
        <p:txBody>
          <a:bodyPr/>
          <a:lstStyle/>
          <a:p>
            <a:r>
              <a:rPr lang="en-US" sz="2000" dirty="0"/>
              <a:t>Presented by: </a:t>
            </a:r>
          </a:p>
          <a:p>
            <a:r>
              <a:rPr lang="en-US" sz="2000" dirty="0"/>
              <a:t>Jaspreet Kaur Chagger , Rahul Mathur , Mohd Azim &amp; Prashant Chauhan</a:t>
            </a:r>
          </a:p>
        </p:txBody>
      </p:sp>
      <p:sp>
        <p:nvSpPr>
          <p:cNvPr id="6" name="Text Placeholder 2">
            <a:extLst>
              <a:ext uri="{FF2B5EF4-FFF2-40B4-BE49-F238E27FC236}">
                <a16:creationId xmlns:a16="http://schemas.microsoft.com/office/drawing/2014/main" id="{FCB1AFBD-02CD-42F9-A0E9-08C5B561FA64}"/>
              </a:ext>
            </a:extLst>
          </p:cNvPr>
          <p:cNvSpPr txBox="1">
            <a:spLocks/>
          </p:cNvSpPr>
          <p:nvPr/>
        </p:nvSpPr>
        <p:spPr>
          <a:xfrm>
            <a:off x="654050" y="1572325"/>
            <a:ext cx="7290495" cy="483972"/>
          </a:xfrm>
          <a:prstGeom prst="rect">
            <a:avLst/>
          </a:prstGeom>
        </p:spPr>
        <p:txBody>
          <a:bodyPr lIns="0" tIns="0" rIns="0" bIns="0">
            <a:noAutofit/>
          </a:bodyPr>
          <a:lstStyle>
            <a:lvl1pPr defTabSz="825500" eaLnBrk="1" hangingPunct="1">
              <a:lnSpc>
                <a:spcPct val="100000"/>
              </a:lnSpc>
              <a:spcBef>
                <a:spcPts val="0"/>
              </a:spcBef>
              <a:defRPr sz="3200">
                <a:latin typeface="Equip Extended Light"/>
                <a:ea typeface="Equip Extended Light"/>
                <a:cs typeface="Equip Extended Light"/>
                <a:sym typeface="Equip Extended Light"/>
              </a:defRPr>
            </a:lvl1pPr>
            <a:lvl2pPr marL="942975" indent="-333375" eaLnBrk="1" hangingPunct="1">
              <a:lnSpc>
                <a:spcPct val="100000"/>
              </a:lnSpc>
              <a:spcBef>
                <a:spcPts val="2600"/>
              </a:spcBef>
              <a:buSzPct val="123000"/>
              <a:buChar char="•"/>
              <a:defRPr sz="2625">
                <a:latin typeface="Equip-Light"/>
                <a:ea typeface="Equip-Light"/>
                <a:cs typeface="Equip-Light"/>
                <a:sym typeface="Equip-Light"/>
              </a:defRPr>
            </a:lvl2pPr>
            <a:lvl3pPr marL="1552575" indent="-333375" eaLnBrk="1" hangingPunct="1">
              <a:lnSpc>
                <a:spcPct val="100000"/>
              </a:lnSpc>
              <a:spcBef>
                <a:spcPts val="2600"/>
              </a:spcBef>
              <a:buSzPct val="123000"/>
              <a:buChar char="•"/>
              <a:defRPr sz="2625">
                <a:latin typeface="Equip-Light"/>
                <a:ea typeface="Equip-Light"/>
                <a:cs typeface="Equip-Light"/>
                <a:sym typeface="Equip-Light"/>
              </a:defRPr>
            </a:lvl3pPr>
            <a:lvl4pPr marL="2162175" indent="-333375" eaLnBrk="1" hangingPunct="1">
              <a:lnSpc>
                <a:spcPct val="100000"/>
              </a:lnSpc>
              <a:spcBef>
                <a:spcPts val="2600"/>
              </a:spcBef>
              <a:buSzPct val="123000"/>
              <a:buChar char="•"/>
              <a:defRPr sz="2625">
                <a:latin typeface="Equip-Light"/>
                <a:ea typeface="Equip-Light"/>
                <a:cs typeface="Equip-Light"/>
                <a:sym typeface="Equip-Light"/>
              </a:defRPr>
            </a:lvl4pPr>
            <a:lvl5pPr marL="2771775" indent="-333375" eaLnBrk="1" hangingPunct="1">
              <a:lnSpc>
                <a:spcPct val="100000"/>
              </a:lnSpc>
              <a:spcBef>
                <a:spcPts val="2600"/>
              </a:spcBef>
              <a:buSzPct val="123000"/>
              <a:buChar char="•"/>
              <a:defRPr sz="2625">
                <a:latin typeface="Equip-Light"/>
                <a:ea typeface="Equip-Light"/>
                <a:cs typeface="Equip-Light"/>
                <a:sym typeface="Equip-Light"/>
              </a:defRPr>
            </a:lvl5pPr>
            <a:lvl6pPr marL="3381375" indent="-333375" eaLnBrk="1" hangingPunct="1">
              <a:lnSpc>
                <a:spcPct val="100000"/>
              </a:lnSpc>
              <a:spcBef>
                <a:spcPts val="2600"/>
              </a:spcBef>
              <a:buSzPct val="123000"/>
              <a:buChar char="•"/>
              <a:defRPr sz="2625">
                <a:latin typeface="Equip-Light"/>
                <a:ea typeface="Equip-Light"/>
                <a:cs typeface="Equip-Light"/>
                <a:sym typeface="Equip-Light"/>
              </a:defRPr>
            </a:lvl6pPr>
            <a:lvl7pPr marL="3990975" indent="-333375" eaLnBrk="1" hangingPunct="1">
              <a:lnSpc>
                <a:spcPct val="100000"/>
              </a:lnSpc>
              <a:spcBef>
                <a:spcPts val="2600"/>
              </a:spcBef>
              <a:buSzPct val="123000"/>
              <a:buChar char="•"/>
              <a:defRPr sz="2625">
                <a:latin typeface="Equip-Light"/>
                <a:ea typeface="Equip-Light"/>
                <a:cs typeface="Equip-Light"/>
                <a:sym typeface="Equip-Light"/>
              </a:defRPr>
            </a:lvl7pPr>
            <a:lvl8pPr marL="4600575" indent="-333375" eaLnBrk="1" hangingPunct="1">
              <a:lnSpc>
                <a:spcPct val="100000"/>
              </a:lnSpc>
              <a:spcBef>
                <a:spcPts val="2600"/>
              </a:spcBef>
              <a:buSzPct val="123000"/>
              <a:buChar char="•"/>
              <a:defRPr sz="2625">
                <a:latin typeface="Equip-Light"/>
                <a:ea typeface="Equip-Light"/>
                <a:cs typeface="Equip-Light"/>
                <a:sym typeface="Equip-Light"/>
              </a:defRPr>
            </a:lvl8pPr>
            <a:lvl9pPr marL="5210175" indent="-333375" eaLnBrk="1" hangingPunct="1">
              <a:lnSpc>
                <a:spcPct val="100000"/>
              </a:lnSpc>
              <a:spcBef>
                <a:spcPts val="2600"/>
              </a:spcBef>
              <a:buSzPct val="123000"/>
              <a:buChar char="•"/>
              <a:defRPr sz="2625">
                <a:latin typeface="Equip-Light"/>
                <a:ea typeface="Equip-Light"/>
                <a:cs typeface="Equip-Light"/>
                <a:sym typeface="Equip-Light"/>
              </a:defRPr>
            </a:lvl9pPr>
          </a:lstStyle>
          <a:p>
            <a:endParaRPr lang="en-US" sz="1600" dirty="0"/>
          </a:p>
        </p:txBody>
      </p:sp>
    </p:spTree>
    <p:extLst>
      <p:ext uri="{BB962C8B-B14F-4D97-AF65-F5344CB8AC3E}">
        <p14:creationId xmlns:p14="http://schemas.microsoft.com/office/powerpoint/2010/main" val="62570246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2" name="Picture 2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4" name="Oval 2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6" name="Picture 2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8" name="Picture 2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0" name="Rectangle 2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sz="4200" b="0" i="0" kern="1200">
                <a:solidFill>
                  <a:srgbClr val="EBEBEB"/>
                </a:solidFill>
                <a:latin typeface="+mj-lt"/>
                <a:ea typeface="+mj-ea"/>
                <a:cs typeface="+mj-cs"/>
              </a:rPr>
              <a:t>Problem Statement</a:t>
            </a:r>
          </a:p>
        </p:txBody>
      </p:sp>
      <p:sp useBgFill="1">
        <p:nvSpPr>
          <p:cNvPr id="38" name="Freeform: Shape 37">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pic>
        <p:nvPicPr>
          <p:cNvPr id="15" name="Picture 14">
            <a:extLst>
              <a:ext uri="{FF2B5EF4-FFF2-40B4-BE49-F238E27FC236}">
                <a16:creationId xmlns:a16="http://schemas.microsoft.com/office/drawing/2014/main" id="{9F1069EA-8E0E-09B8-9935-B9650768F3FD}"/>
              </a:ext>
            </a:extLst>
          </p:cNvPr>
          <p:cNvPicPr>
            <a:picLocks noChangeAspect="1"/>
          </p:cNvPicPr>
          <p:nvPr/>
        </p:nvPicPr>
        <p:blipFill>
          <a:blip r:embed="rId6"/>
          <a:stretch>
            <a:fillRect/>
          </a:stretch>
        </p:blipFill>
        <p:spPr>
          <a:xfrm>
            <a:off x="6125068" y="2548280"/>
            <a:ext cx="5396371" cy="3669533"/>
          </a:xfrm>
          <a:prstGeom prst="rect">
            <a:avLst/>
          </a:prstGeom>
          <a:effectLst/>
        </p:spPr>
      </p:pic>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Tree>
    <p:extLst>
      <p:ext uri="{BB962C8B-B14F-4D97-AF65-F5344CB8AC3E}">
        <p14:creationId xmlns:p14="http://schemas.microsoft.com/office/powerpoint/2010/main" val="127937052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2" name="Picture 2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4" name="Oval 2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6" name="Picture 2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8" name="Picture 2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0" name="Rectangle 2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sz="4200" b="0" dirty="0">
                <a:solidFill>
                  <a:srgbClr val="EBEBEB"/>
                </a:solidFill>
                <a:latin typeface="+mj-lt"/>
              </a:rPr>
              <a:t>Solution Adopted</a:t>
            </a:r>
            <a:endParaRPr lang="en-US" sz="4200" b="0" i="0" kern="1200" dirty="0">
              <a:solidFill>
                <a:srgbClr val="EBEBEB"/>
              </a:solidFill>
              <a:latin typeface="+mj-lt"/>
              <a:ea typeface="+mj-ea"/>
              <a:cs typeface="+mj-cs"/>
            </a:endParaRPr>
          </a:p>
        </p:txBody>
      </p:sp>
      <p:sp useBgFill="1">
        <p:nvSpPr>
          <p:cNvPr id="38" name="Freeform: Shape 37">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
        <p:nvSpPr>
          <p:cNvPr id="4" name="TextBox 3">
            <a:extLst>
              <a:ext uri="{FF2B5EF4-FFF2-40B4-BE49-F238E27FC236}">
                <a16:creationId xmlns:a16="http://schemas.microsoft.com/office/drawing/2014/main" id="{4A7EBBFC-CAEA-8DF4-E14B-58F1BF7C75A3}"/>
              </a:ext>
            </a:extLst>
          </p:cNvPr>
          <p:cNvSpPr txBox="1"/>
          <p:nvPr/>
        </p:nvSpPr>
        <p:spPr>
          <a:xfrm>
            <a:off x="642809" y="2523015"/>
            <a:ext cx="5202820" cy="3139321"/>
          </a:xfrm>
          <a:prstGeom prst="rect">
            <a:avLst/>
          </a:prstGeom>
          <a:noFill/>
        </p:spPr>
        <p:txBody>
          <a:bodyPr wrap="square" rtlCol="0">
            <a:spAutoFit/>
          </a:bodyPr>
          <a:lstStyle/>
          <a:p>
            <a:pPr marL="285750" indent="-285750">
              <a:buFont typeface="Wingdings" pitchFamily="2" charset="2"/>
              <a:buChar char="Ø"/>
            </a:pPr>
            <a:r>
              <a:rPr lang="en-US" dirty="0"/>
              <a:t>Common automation framework created for API, Web and Mobile Tests</a:t>
            </a:r>
          </a:p>
          <a:p>
            <a:endParaRPr lang="en-US" dirty="0"/>
          </a:p>
          <a:p>
            <a:pPr marL="285750" indent="-285750">
              <a:buFont typeface="Wingdings" pitchFamily="2" charset="2"/>
              <a:buChar char="Ø"/>
            </a:pPr>
            <a:r>
              <a:rPr lang="en-US" dirty="0"/>
              <a:t>Framework is based on Java, </a:t>
            </a:r>
            <a:r>
              <a:rPr lang="en-US" dirty="0" err="1"/>
              <a:t>TestNg</a:t>
            </a:r>
            <a:r>
              <a:rPr lang="en-US" dirty="0"/>
              <a:t> and Maven</a:t>
            </a:r>
          </a:p>
          <a:p>
            <a:endParaRPr lang="en-US" dirty="0"/>
          </a:p>
          <a:p>
            <a:pPr marL="285750" indent="-285750">
              <a:buFont typeface="Wingdings" pitchFamily="2" charset="2"/>
              <a:buChar char="Ø"/>
            </a:pPr>
            <a:r>
              <a:rPr lang="en-US" dirty="0"/>
              <a:t>Leverages Rest Assured for API, Selenium for Web and Appium library for Mobile Automation</a:t>
            </a:r>
          </a:p>
          <a:p>
            <a:endParaRPr lang="en-US" dirty="0"/>
          </a:p>
          <a:p>
            <a:endParaRPr lang="en-US" dirty="0"/>
          </a:p>
        </p:txBody>
      </p:sp>
      <p:pic>
        <p:nvPicPr>
          <p:cNvPr id="5" name="Picture 4">
            <a:extLst>
              <a:ext uri="{FF2B5EF4-FFF2-40B4-BE49-F238E27FC236}">
                <a16:creationId xmlns:a16="http://schemas.microsoft.com/office/drawing/2014/main" id="{59EF9335-7252-D186-8431-810EB235117A}"/>
              </a:ext>
            </a:extLst>
          </p:cNvPr>
          <p:cNvPicPr>
            <a:picLocks noChangeAspect="1"/>
          </p:cNvPicPr>
          <p:nvPr/>
        </p:nvPicPr>
        <p:blipFill>
          <a:blip r:embed="rId6"/>
          <a:stretch>
            <a:fillRect/>
          </a:stretch>
        </p:blipFill>
        <p:spPr>
          <a:xfrm>
            <a:off x="8239692" y="2371829"/>
            <a:ext cx="2719839" cy="3887975"/>
          </a:xfrm>
          <a:prstGeom prst="rect">
            <a:avLst/>
          </a:prstGeom>
        </p:spPr>
      </p:pic>
    </p:spTree>
    <p:extLst>
      <p:ext uri="{BB962C8B-B14F-4D97-AF65-F5344CB8AC3E}">
        <p14:creationId xmlns:p14="http://schemas.microsoft.com/office/powerpoint/2010/main" val="2668364461"/>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2" name="Picture 2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4" name="Oval 2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6" name="Picture 2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8" name="Picture 2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0" name="Rectangle 2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sz="4200" b="0" i="0" kern="1200" dirty="0">
                <a:solidFill>
                  <a:srgbClr val="EBEBEB"/>
                </a:solidFill>
                <a:latin typeface="+mj-lt"/>
                <a:ea typeface="+mj-ea"/>
                <a:cs typeface="+mj-cs"/>
              </a:rPr>
              <a:t>Features of Tool</a:t>
            </a:r>
          </a:p>
        </p:txBody>
      </p:sp>
      <p:sp useBgFill="1">
        <p:nvSpPr>
          <p:cNvPr id="38" name="Freeform: Shape 37">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
        <p:nvSpPr>
          <p:cNvPr id="2" name="TextBox 1">
            <a:extLst>
              <a:ext uri="{FF2B5EF4-FFF2-40B4-BE49-F238E27FC236}">
                <a16:creationId xmlns:a16="http://schemas.microsoft.com/office/drawing/2014/main" id="{3AFDA35F-DFF3-E31E-DE60-C39782312351}"/>
              </a:ext>
            </a:extLst>
          </p:cNvPr>
          <p:cNvSpPr txBox="1"/>
          <p:nvPr/>
        </p:nvSpPr>
        <p:spPr>
          <a:xfrm>
            <a:off x="729343" y="2669685"/>
            <a:ext cx="8795998" cy="2585323"/>
          </a:xfrm>
          <a:prstGeom prst="rect">
            <a:avLst/>
          </a:prstGeom>
          <a:noFill/>
        </p:spPr>
        <p:txBody>
          <a:bodyPr wrap="none" rtlCol="0">
            <a:spAutoFit/>
          </a:bodyPr>
          <a:lstStyle/>
          <a:p>
            <a:pPr marL="285750" indent="-285750">
              <a:buFont typeface="Arial" panose="020B0604020202020204" pitchFamily="34" charset="0"/>
              <a:buChar char="•"/>
            </a:pPr>
            <a:r>
              <a:rPr lang="en-US" dirty="0"/>
              <a:t>Supports Parallel execution</a:t>
            </a:r>
          </a:p>
          <a:p>
            <a:pPr marL="285750" indent="-285750">
              <a:buFont typeface="Arial" panose="020B0604020202020204" pitchFamily="34" charset="0"/>
              <a:buChar char="•"/>
            </a:pPr>
            <a:r>
              <a:rPr lang="en-US" dirty="0"/>
              <a:t>Tests can be run via command line</a:t>
            </a:r>
          </a:p>
          <a:p>
            <a:pPr marL="285750" indent="-285750">
              <a:buFont typeface="Arial" panose="020B0604020202020204" pitchFamily="34" charset="0"/>
              <a:buChar char="•"/>
            </a:pPr>
            <a:r>
              <a:rPr lang="en-IN" dirty="0"/>
              <a:t>Screenshot capture on Test success (Configurable) and Test Failures</a:t>
            </a:r>
          </a:p>
          <a:p>
            <a:pPr marL="285750" indent="-285750">
              <a:buFont typeface="Arial" panose="020B0604020202020204" pitchFamily="34" charset="0"/>
              <a:buChar char="•"/>
            </a:pPr>
            <a:r>
              <a:rPr lang="en-IN" dirty="0"/>
              <a:t>Logging of Test Failures and Test success using </a:t>
            </a:r>
            <a:r>
              <a:rPr lang="en-IN" dirty="0" err="1"/>
              <a:t>ITestListner</a:t>
            </a:r>
            <a:endParaRPr lang="en-IN" dirty="0"/>
          </a:p>
          <a:p>
            <a:pPr marL="285750" indent="-285750">
              <a:buFont typeface="Arial" panose="020B0604020202020204" pitchFamily="34" charset="0"/>
              <a:buChar char="•"/>
            </a:pPr>
            <a:r>
              <a:rPr lang="en-IN" dirty="0"/>
              <a:t>Test reporting via Extent reports</a:t>
            </a:r>
          </a:p>
          <a:p>
            <a:pPr marL="285750" indent="-285750">
              <a:buFont typeface="Arial" panose="020B0604020202020204" pitchFamily="34" charset="0"/>
              <a:buChar char="•"/>
            </a:pPr>
            <a:r>
              <a:rPr lang="en-IN" dirty="0"/>
              <a:t>Automatic download of Browser drivers based on browser selected for test</a:t>
            </a:r>
          </a:p>
          <a:p>
            <a:pPr marL="285750" indent="-285750">
              <a:buFont typeface="Arial" panose="020B0604020202020204" pitchFamily="34" charset="0"/>
              <a:buChar char="•"/>
            </a:pPr>
            <a:r>
              <a:rPr lang="en-IN" dirty="0"/>
              <a:t>Based on Page Object Model </a:t>
            </a:r>
          </a:p>
          <a:p>
            <a:pPr marL="285750" indent="-285750">
              <a:buFont typeface="Arial" panose="020B0604020202020204" pitchFamily="34" charset="0"/>
              <a:buChar char="•"/>
            </a:pPr>
            <a:r>
              <a:rPr lang="en-IN" dirty="0"/>
              <a:t>Page Factory Design pattern for Page classes</a:t>
            </a:r>
          </a:p>
          <a:p>
            <a:endParaRPr lang="en-US" dirty="0"/>
          </a:p>
        </p:txBody>
      </p:sp>
    </p:spTree>
    <p:extLst>
      <p:ext uri="{BB962C8B-B14F-4D97-AF65-F5344CB8AC3E}">
        <p14:creationId xmlns:p14="http://schemas.microsoft.com/office/powerpoint/2010/main" val="621156696"/>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2" name="Picture 2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4" name="Oval 2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6" name="Picture 2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8" name="Picture 2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0" name="Rectangle 2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sz="4200" b="0" dirty="0">
                <a:solidFill>
                  <a:srgbClr val="EBEBEB"/>
                </a:solidFill>
                <a:latin typeface="+mj-lt"/>
              </a:rPr>
              <a:t>Solution Adopted</a:t>
            </a:r>
            <a:endParaRPr lang="en-US" sz="4200" b="0" i="0" kern="1200" dirty="0">
              <a:solidFill>
                <a:srgbClr val="EBEBEB"/>
              </a:solidFill>
              <a:latin typeface="+mj-lt"/>
              <a:ea typeface="+mj-ea"/>
              <a:cs typeface="+mj-cs"/>
            </a:endParaRPr>
          </a:p>
        </p:txBody>
      </p:sp>
      <p:sp useBgFill="1">
        <p:nvSpPr>
          <p:cNvPr id="38" name="Freeform: Shape 37">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
        <p:nvSpPr>
          <p:cNvPr id="4" name="TextBox 3">
            <a:extLst>
              <a:ext uri="{FF2B5EF4-FFF2-40B4-BE49-F238E27FC236}">
                <a16:creationId xmlns:a16="http://schemas.microsoft.com/office/drawing/2014/main" id="{4A7EBBFC-CAEA-8DF4-E14B-58F1BF7C75A3}"/>
              </a:ext>
            </a:extLst>
          </p:cNvPr>
          <p:cNvSpPr txBox="1"/>
          <p:nvPr/>
        </p:nvSpPr>
        <p:spPr>
          <a:xfrm>
            <a:off x="642809" y="2523015"/>
            <a:ext cx="5202820" cy="3139321"/>
          </a:xfrm>
          <a:prstGeom prst="rect">
            <a:avLst/>
          </a:prstGeom>
          <a:noFill/>
        </p:spPr>
        <p:txBody>
          <a:bodyPr wrap="square" rtlCol="0">
            <a:spAutoFit/>
          </a:bodyPr>
          <a:lstStyle/>
          <a:p>
            <a:pPr marL="285750" indent="-285750">
              <a:buFont typeface="Wingdings" pitchFamily="2" charset="2"/>
              <a:buChar char="Ø"/>
            </a:pPr>
            <a:r>
              <a:rPr lang="en-US" dirty="0"/>
              <a:t>Common automation framework created for API, Web and Mobile Tests</a:t>
            </a:r>
          </a:p>
          <a:p>
            <a:endParaRPr lang="en-US" dirty="0"/>
          </a:p>
          <a:p>
            <a:pPr marL="285750" indent="-285750">
              <a:buFont typeface="Wingdings" pitchFamily="2" charset="2"/>
              <a:buChar char="Ø"/>
            </a:pPr>
            <a:r>
              <a:rPr lang="en-US" dirty="0"/>
              <a:t>Framework is based on Java, </a:t>
            </a:r>
            <a:r>
              <a:rPr lang="en-US" dirty="0" err="1"/>
              <a:t>TestNg</a:t>
            </a:r>
            <a:r>
              <a:rPr lang="en-US" dirty="0"/>
              <a:t> and Maven</a:t>
            </a:r>
          </a:p>
          <a:p>
            <a:endParaRPr lang="en-US" dirty="0"/>
          </a:p>
          <a:p>
            <a:pPr marL="285750" indent="-285750">
              <a:buFont typeface="Wingdings" pitchFamily="2" charset="2"/>
              <a:buChar char="Ø"/>
            </a:pPr>
            <a:r>
              <a:rPr lang="en-US" dirty="0"/>
              <a:t>Leverages Rest Assured for API, Selenium for Web and Appium library for Mobile Automation</a:t>
            </a:r>
          </a:p>
          <a:p>
            <a:endParaRPr lang="en-US" dirty="0"/>
          </a:p>
          <a:p>
            <a:endParaRPr lang="en-US" dirty="0"/>
          </a:p>
        </p:txBody>
      </p:sp>
      <p:pic>
        <p:nvPicPr>
          <p:cNvPr id="5" name="Picture 4">
            <a:extLst>
              <a:ext uri="{FF2B5EF4-FFF2-40B4-BE49-F238E27FC236}">
                <a16:creationId xmlns:a16="http://schemas.microsoft.com/office/drawing/2014/main" id="{59EF9335-7252-D186-8431-810EB235117A}"/>
              </a:ext>
            </a:extLst>
          </p:cNvPr>
          <p:cNvPicPr>
            <a:picLocks noChangeAspect="1"/>
          </p:cNvPicPr>
          <p:nvPr/>
        </p:nvPicPr>
        <p:blipFill>
          <a:blip r:embed="rId6"/>
          <a:stretch>
            <a:fillRect/>
          </a:stretch>
        </p:blipFill>
        <p:spPr>
          <a:xfrm>
            <a:off x="8239692" y="2371829"/>
            <a:ext cx="2719839" cy="3887975"/>
          </a:xfrm>
          <a:prstGeom prst="rect">
            <a:avLst/>
          </a:prstGeom>
        </p:spPr>
      </p:pic>
    </p:spTree>
    <p:extLst>
      <p:ext uri="{BB962C8B-B14F-4D97-AF65-F5344CB8AC3E}">
        <p14:creationId xmlns:p14="http://schemas.microsoft.com/office/powerpoint/2010/main" val="4138166693"/>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2" name="Picture 2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4" name="Oval 2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6" name="Picture 2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8" name="Picture 2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0" name="Rectangle 2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sz="4200" b="0" i="0" kern="1200" dirty="0">
                <a:solidFill>
                  <a:srgbClr val="EBEBEB"/>
                </a:solidFill>
                <a:latin typeface="+mj-lt"/>
                <a:ea typeface="+mj-ea"/>
                <a:cs typeface="+mj-cs"/>
              </a:rPr>
              <a:t>Performance</a:t>
            </a:r>
          </a:p>
        </p:txBody>
      </p:sp>
      <p:sp useBgFill="1">
        <p:nvSpPr>
          <p:cNvPr id="38" name="Freeform: Shape 37">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
        <p:nvSpPr>
          <p:cNvPr id="2" name="TextBox 1">
            <a:extLst>
              <a:ext uri="{FF2B5EF4-FFF2-40B4-BE49-F238E27FC236}">
                <a16:creationId xmlns:a16="http://schemas.microsoft.com/office/drawing/2014/main" id="{3AFDA35F-DFF3-E31E-DE60-C39782312351}"/>
              </a:ext>
            </a:extLst>
          </p:cNvPr>
          <p:cNvSpPr txBox="1"/>
          <p:nvPr/>
        </p:nvSpPr>
        <p:spPr>
          <a:xfrm>
            <a:off x="729343" y="2669685"/>
            <a:ext cx="2117887" cy="646331"/>
          </a:xfrm>
          <a:prstGeom prst="rect">
            <a:avLst/>
          </a:prstGeom>
          <a:noFill/>
        </p:spPr>
        <p:txBody>
          <a:bodyPr wrap="none" rtlCol="0">
            <a:spAutoFit/>
          </a:bodyPr>
          <a:lstStyle/>
          <a:p>
            <a:pPr marL="285750" indent="-285750">
              <a:buFont typeface="Arial" panose="020B0604020202020204" pitchFamily="34" charset="0"/>
              <a:buChar char="•"/>
            </a:pPr>
            <a:r>
              <a:rPr lang="en-IN" dirty="0"/>
              <a:t>Page for Rahul</a:t>
            </a:r>
          </a:p>
          <a:p>
            <a:endParaRPr lang="en-US" dirty="0"/>
          </a:p>
        </p:txBody>
      </p:sp>
    </p:spTree>
    <p:extLst>
      <p:ext uri="{BB962C8B-B14F-4D97-AF65-F5344CB8AC3E}">
        <p14:creationId xmlns:p14="http://schemas.microsoft.com/office/powerpoint/2010/main" val="3456892718"/>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2" name="Picture 2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4" name="Oval 2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6" name="Picture 2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8" name="Picture 2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0" name="Rectangle 2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sz="4200" b="0" i="0" kern="1200" dirty="0">
                <a:solidFill>
                  <a:srgbClr val="EBEBEB"/>
                </a:solidFill>
                <a:latin typeface="+mj-lt"/>
                <a:ea typeface="+mj-ea"/>
                <a:cs typeface="+mj-cs"/>
              </a:rPr>
              <a:t>Performance</a:t>
            </a:r>
          </a:p>
        </p:txBody>
      </p:sp>
      <p:sp useBgFill="1">
        <p:nvSpPr>
          <p:cNvPr id="38" name="Freeform: Shape 37">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
        <p:nvSpPr>
          <p:cNvPr id="2" name="TextBox 1">
            <a:extLst>
              <a:ext uri="{FF2B5EF4-FFF2-40B4-BE49-F238E27FC236}">
                <a16:creationId xmlns:a16="http://schemas.microsoft.com/office/drawing/2014/main" id="{3AFDA35F-DFF3-E31E-DE60-C39782312351}"/>
              </a:ext>
            </a:extLst>
          </p:cNvPr>
          <p:cNvSpPr txBox="1"/>
          <p:nvPr/>
        </p:nvSpPr>
        <p:spPr>
          <a:xfrm>
            <a:off x="729343" y="2669685"/>
            <a:ext cx="2117887" cy="646331"/>
          </a:xfrm>
          <a:prstGeom prst="rect">
            <a:avLst/>
          </a:prstGeom>
          <a:noFill/>
        </p:spPr>
        <p:txBody>
          <a:bodyPr wrap="none" rtlCol="0">
            <a:spAutoFit/>
          </a:bodyPr>
          <a:lstStyle/>
          <a:p>
            <a:pPr marL="285750" indent="-285750">
              <a:buFont typeface="Arial" panose="020B0604020202020204" pitchFamily="34" charset="0"/>
              <a:buChar char="•"/>
            </a:pPr>
            <a:r>
              <a:rPr lang="en-IN" dirty="0"/>
              <a:t>Page for Rahul</a:t>
            </a:r>
          </a:p>
          <a:p>
            <a:endParaRPr lang="en-US" dirty="0"/>
          </a:p>
        </p:txBody>
      </p:sp>
    </p:spTree>
    <p:extLst>
      <p:ext uri="{BB962C8B-B14F-4D97-AF65-F5344CB8AC3E}">
        <p14:creationId xmlns:p14="http://schemas.microsoft.com/office/powerpoint/2010/main" val="1611499365"/>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2" name="Picture 2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4" name="Oval 2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6" name="Picture 2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8" name="Picture 2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0" name="Rectangle 2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6" name="Title 1">
            <a:extLst>
              <a:ext uri="{FF2B5EF4-FFF2-40B4-BE49-F238E27FC236}">
                <a16:creationId xmlns:a16="http://schemas.microsoft.com/office/drawing/2014/main" id="{43949B29-E9F4-4402-B862-11DDF7CCCE38}"/>
              </a:ext>
            </a:extLst>
          </p:cNvPr>
          <p:cNvSpPr>
            <a:spLocks noGrp="1"/>
          </p:cNvSpPr>
          <p:nvPr>
            <p:ph type="title"/>
          </p:nvPr>
        </p:nvSpPr>
        <p:spPr>
          <a:xfrm>
            <a:off x="648930" y="629267"/>
            <a:ext cx="9252154" cy="1016654"/>
          </a:xfrm>
        </p:spPr>
        <p:txBody>
          <a:bodyPr vert="horz" lIns="91440" tIns="45720" rIns="91440" bIns="45720" rtlCol="0" anchor="t">
            <a:normAutofit/>
          </a:bodyPr>
          <a:lstStyle/>
          <a:p>
            <a:r>
              <a:rPr lang="en-US" sz="4200" b="0" i="0" kern="1200" dirty="0">
                <a:solidFill>
                  <a:srgbClr val="EBEBEB"/>
                </a:solidFill>
                <a:latin typeface="+mj-lt"/>
                <a:ea typeface="+mj-ea"/>
                <a:cs typeface="+mj-cs"/>
              </a:rPr>
              <a:t>Rest API</a:t>
            </a:r>
          </a:p>
        </p:txBody>
      </p:sp>
      <p:sp useBgFill="1">
        <p:nvSpPr>
          <p:cNvPr id="38" name="Freeform: Shape 37">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Textplatzhalter 2">
            <a:extLst>
              <a:ext uri="{FF2B5EF4-FFF2-40B4-BE49-F238E27FC236}">
                <a16:creationId xmlns:a16="http://schemas.microsoft.com/office/drawing/2014/main" id="{EE3C9790-FD35-4CC5-8DD3-4E0D282D5C6C}"/>
              </a:ext>
            </a:extLst>
          </p:cNvPr>
          <p:cNvSpPr>
            <a:spLocks noGrp="1"/>
          </p:cNvSpPr>
          <p:nvPr>
            <p:ph type="body" sz="quarter" idx="10"/>
          </p:nvPr>
        </p:nvSpPr>
        <p:spPr>
          <a:xfrm>
            <a:off x="297377" y="7006444"/>
            <a:ext cx="9668395" cy="498475"/>
          </a:xfrm>
        </p:spPr>
        <p:txBody>
          <a:bodyPr/>
          <a:lstStyle/>
          <a:p>
            <a:r>
              <a:rPr lang="en-US" dirty="0"/>
              <a:t>@2020 Nagarro - All rights reserved</a:t>
            </a:r>
            <a:endParaRPr lang="de-DE" dirty="0"/>
          </a:p>
        </p:txBody>
      </p:sp>
      <p:sp>
        <p:nvSpPr>
          <p:cNvPr id="2" name="TextBox 1">
            <a:extLst>
              <a:ext uri="{FF2B5EF4-FFF2-40B4-BE49-F238E27FC236}">
                <a16:creationId xmlns:a16="http://schemas.microsoft.com/office/drawing/2014/main" id="{3AFDA35F-DFF3-E31E-DE60-C39782312351}"/>
              </a:ext>
            </a:extLst>
          </p:cNvPr>
          <p:cNvSpPr txBox="1"/>
          <p:nvPr/>
        </p:nvSpPr>
        <p:spPr>
          <a:xfrm>
            <a:off x="729343" y="2669685"/>
            <a:ext cx="2024913" cy="646331"/>
          </a:xfrm>
          <a:prstGeom prst="rect">
            <a:avLst/>
          </a:prstGeom>
          <a:noFill/>
        </p:spPr>
        <p:txBody>
          <a:bodyPr wrap="none" rtlCol="0">
            <a:spAutoFit/>
          </a:bodyPr>
          <a:lstStyle/>
          <a:p>
            <a:pPr marL="285750" indent="-285750">
              <a:buFont typeface="Arial" panose="020B0604020202020204" pitchFamily="34" charset="0"/>
              <a:buChar char="•"/>
            </a:pPr>
            <a:r>
              <a:rPr lang="en-IN" dirty="0"/>
              <a:t>Page for Azim</a:t>
            </a:r>
          </a:p>
          <a:p>
            <a:endParaRPr lang="en-US" dirty="0"/>
          </a:p>
        </p:txBody>
      </p:sp>
    </p:spTree>
    <p:extLst>
      <p:ext uri="{BB962C8B-B14F-4D97-AF65-F5344CB8AC3E}">
        <p14:creationId xmlns:p14="http://schemas.microsoft.com/office/powerpoint/2010/main" val="1608665640"/>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B81157812D2694BA25560C9DCCFC98E" ma:contentTypeVersion="2" ma:contentTypeDescription="Create a new document." ma:contentTypeScope="" ma:versionID="6ec6262294f92e5cf741bd64c3982b73">
  <xsd:schema xmlns:xsd="http://www.w3.org/2001/XMLSchema" xmlns:xs="http://www.w3.org/2001/XMLSchema" xmlns:p="http://schemas.microsoft.com/office/2006/metadata/properties" xmlns:ns2="8367bfcb-fb71-42ef-8a3b-6dd38a7ed6c2" targetNamespace="http://schemas.microsoft.com/office/2006/metadata/properties" ma:root="true" ma:fieldsID="15a1546689a5e4feaa2dc9d94343d791" ns2:_="">
    <xsd:import namespace="8367bfcb-fb71-42ef-8a3b-6dd38a7ed6c2"/>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67bfcb-fb71-42ef-8a3b-6dd38a7ed6c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62B4790-0194-44B8-901C-F4E7B410BEF3}">
  <ds:schemaRefs>
    <ds:schemaRef ds:uri="http://schemas.microsoft.com/sharepoint/v3/contenttype/forms"/>
  </ds:schemaRefs>
</ds:datastoreItem>
</file>

<file path=customXml/itemProps2.xml><?xml version="1.0" encoding="utf-8"?>
<ds:datastoreItem xmlns:ds="http://schemas.openxmlformats.org/officeDocument/2006/customXml" ds:itemID="{67495CFF-C2E2-463C-A629-D1945A4107AA}">
  <ds:schemaRefs>
    <ds:schemaRef ds:uri="http://purl.org/dc/dcmitype/"/>
    <ds:schemaRef ds:uri="http://schemas.microsoft.com/office/infopath/2007/PartnerControls"/>
    <ds:schemaRef ds:uri="8db0d71a-0899-4f4d-9a23-4512a2c2aef2"/>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6a53514f-501b-4d4b-8bdf-8f34824c77e0"/>
    <ds:schemaRef ds:uri="http://www.w3.org/XML/1998/namespace"/>
  </ds:schemaRefs>
</ds:datastoreItem>
</file>

<file path=customXml/itemProps3.xml><?xml version="1.0" encoding="utf-8"?>
<ds:datastoreItem xmlns:ds="http://schemas.openxmlformats.org/officeDocument/2006/customXml" ds:itemID="{5AD9678B-088A-478A-8CDF-9F8348D412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367bfcb-fb71-42ef-8a3b-6dd38a7ed6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{E099E4DC-1C4C-D644-9DCF-2070A8922C51}tf10001062</Template>
  <TotalTime>36363</TotalTime>
  <Words>275</Words>
  <Application>Microsoft Office PowerPoint</Application>
  <PresentationFormat>Widescreen</PresentationFormat>
  <Paragraphs>52</Paragraphs>
  <Slides>14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Arial</vt:lpstr>
      <vt:lpstr>Calibri</vt:lpstr>
      <vt:lpstr>Equip Extended Thin</vt:lpstr>
      <vt:lpstr>Equip Light</vt:lpstr>
      <vt:lpstr>Equip Extended</vt:lpstr>
      <vt:lpstr>Wingdings</vt:lpstr>
      <vt:lpstr>Equip Extended Light</vt:lpstr>
      <vt:lpstr>Equip Extended Medium</vt:lpstr>
      <vt:lpstr>Equip Extended ExtraBold</vt:lpstr>
      <vt:lpstr>Equip</vt:lpstr>
      <vt:lpstr>Wingdings 3</vt:lpstr>
      <vt:lpstr>Century Gothic</vt:lpstr>
      <vt:lpstr>Ion</vt:lpstr>
      <vt:lpstr>PowerPoint Presentation</vt:lpstr>
      <vt:lpstr>PowerPoint Presentation</vt:lpstr>
      <vt:lpstr>Problem Statement</vt:lpstr>
      <vt:lpstr>Solution Adopted</vt:lpstr>
      <vt:lpstr>Features of Tool</vt:lpstr>
      <vt:lpstr>Solution Adopted</vt:lpstr>
      <vt:lpstr>Performance</vt:lpstr>
      <vt:lpstr>Performance</vt:lpstr>
      <vt:lpstr>Rest API</vt:lpstr>
      <vt:lpstr>Functional &amp; Non-Functional Test </vt:lpstr>
      <vt:lpstr>Approach for API Testing</vt:lpstr>
      <vt:lpstr>Approach for Performance test activities and deliverables</vt:lpstr>
      <vt:lpstr>Types Of Testing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Pulkit</dc:creator>
  <cp:lastModifiedBy>Prashant Chauhan</cp:lastModifiedBy>
  <cp:revision>1945</cp:revision>
  <dcterms:created xsi:type="dcterms:W3CDTF">2020-09-15T08:58:47Z</dcterms:created>
  <dcterms:modified xsi:type="dcterms:W3CDTF">2022-05-24T19:42:01Z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0x0101001B81157812D2694BA25560C9DCCFC98E</vt:lpwstr>
  </property>
</Properties>
</file>